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60" r:id="rId2"/>
    <p:sldId id="256" r:id="rId3"/>
    <p:sldId id="272" r:id="rId4"/>
    <p:sldId id="257" r:id="rId5"/>
    <p:sldId id="259" r:id="rId6"/>
    <p:sldId id="265" r:id="rId7"/>
    <p:sldId id="264" r:id="rId8"/>
    <p:sldId id="269" r:id="rId9"/>
    <p:sldId id="273" r:id="rId10"/>
    <p:sldId id="268" r:id="rId11"/>
    <p:sldId id="271" r:id="rId12"/>
    <p:sldId id="274" r:id="rId13"/>
    <p:sldId id="275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D4AD96A-DE8D-4D4D-8A81-159ADB7D25C3}">
          <p14:sldIdLst>
            <p14:sldId id="260"/>
            <p14:sldId id="256"/>
            <p14:sldId id="272"/>
            <p14:sldId id="257"/>
            <p14:sldId id="259"/>
            <p14:sldId id="265"/>
            <p14:sldId id="264"/>
            <p14:sldId id="269"/>
            <p14:sldId id="273"/>
            <p14:sldId id="268"/>
            <p14:sldId id="271"/>
            <p14:sldId id="274"/>
            <p14:sldId id="275"/>
          </p14:sldIdLst>
        </p14:section>
        <p14:section name="Appendix images and proposal material" id="{174BA495-2250-4A48-B77D-26DA250AB526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519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Carmichael" userId="53ce41ac-a731-42b3-b3d5-dfb4541f6627" providerId="ADAL" clId="{16D80C20-DD09-4439-8C05-37347020A422}"/>
    <pc:docChg chg="undo custSel addSld delSld modSld sldOrd modSection">
      <pc:chgData name="James Carmichael" userId="53ce41ac-a731-42b3-b3d5-dfb4541f6627" providerId="ADAL" clId="{16D80C20-DD09-4439-8C05-37347020A422}" dt="2022-05-03T14:38:46.685" v="1118" actId="2696"/>
      <pc:docMkLst>
        <pc:docMk/>
      </pc:docMkLst>
      <pc:sldChg chg="delSp modSp">
        <pc:chgData name="James Carmichael" userId="53ce41ac-a731-42b3-b3d5-dfb4541f6627" providerId="ADAL" clId="{16D80C20-DD09-4439-8C05-37347020A422}" dt="2022-05-03T14:38:07.841" v="1110"/>
        <pc:sldMkLst>
          <pc:docMk/>
          <pc:sldMk cId="804127006" sldId="256"/>
        </pc:sldMkLst>
        <pc:spChg chg="mod">
          <ac:chgData name="James Carmichael" userId="53ce41ac-a731-42b3-b3d5-dfb4541f6627" providerId="ADAL" clId="{16D80C20-DD09-4439-8C05-37347020A422}" dt="2022-05-03T14:11:10.822" v="20" actId="20578"/>
          <ac:spMkLst>
            <pc:docMk/>
            <pc:sldMk cId="804127006" sldId="256"/>
            <ac:spMk id="7" creationId="{2A108B61-5CBB-4AE4-905C-FC17DB00E090}"/>
          </ac:spMkLst>
        </pc:spChg>
        <pc:cxnChg chg="del">
          <ac:chgData name="James Carmichael" userId="53ce41ac-a731-42b3-b3d5-dfb4541f6627" providerId="ADAL" clId="{16D80C20-DD09-4439-8C05-37347020A422}" dt="2022-05-03T14:38:07.841" v="1110"/>
          <ac:cxnSpMkLst>
            <pc:docMk/>
            <pc:sldMk cId="804127006" sldId="256"/>
            <ac:cxnSpMk id="4" creationId="{B7509573-A143-02EF-D2F8-BE30BA16F6F2}"/>
          </ac:cxnSpMkLst>
        </pc:cxnChg>
        <pc:cxnChg chg="del">
          <ac:chgData name="James Carmichael" userId="53ce41ac-a731-42b3-b3d5-dfb4541f6627" providerId="ADAL" clId="{16D80C20-DD09-4439-8C05-37347020A422}" dt="2022-05-03T14:38:07.841" v="1110"/>
          <ac:cxnSpMkLst>
            <pc:docMk/>
            <pc:sldMk cId="804127006" sldId="256"/>
            <ac:cxnSpMk id="9" creationId="{09182C57-6C31-F137-9684-300FBC15D331}"/>
          </ac:cxnSpMkLst>
        </pc:cxnChg>
        <pc:cxnChg chg="del">
          <ac:chgData name="James Carmichael" userId="53ce41ac-a731-42b3-b3d5-dfb4541f6627" providerId="ADAL" clId="{16D80C20-DD09-4439-8C05-37347020A422}" dt="2022-05-03T14:38:07.841" v="1110"/>
          <ac:cxnSpMkLst>
            <pc:docMk/>
            <pc:sldMk cId="804127006" sldId="256"/>
            <ac:cxnSpMk id="11" creationId="{2CEC7086-7211-B8FC-D2A1-2F73F5BFE044}"/>
          </ac:cxnSpMkLst>
        </pc:cxnChg>
        <pc:cxnChg chg="del">
          <ac:chgData name="James Carmichael" userId="53ce41ac-a731-42b3-b3d5-dfb4541f6627" providerId="ADAL" clId="{16D80C20-DD09-4439-8C05-37347020A422}" dt="2022-05-03T14:38:07.841" v="1110"/>
          <ac:cxnSpMkLst>
            <pc:docMk/>
            <pc:sldMk cId="804127006" sldId="256"/>
            <ac:cxnSpMk id="12" creationId="{B9F66F12-1FD0-AD6B-74E5-4196834BB910}"/>
          </ac:cxnSpMkLst>
        </pc:cxnChg>
        <pc:cxnChg chg="del">
          <ac:chgData name="James Carmichael" userId="53ce41ac-a731-42b3-b3d5-dfb4541f6627" providerId="ADAL" clId="{16D80C20-DD09-4439-8C05-37347020A422}" dt="2022-05-03T14:38:07.841" v="1110"/>
          <ac:cxnSpMkLst>
            <pc:docMk/>
            <pc:sldMk cId="804127006" sldId="256"/>
            <ac:cxnSpMk id="13" creationId="{D06D71DC-07F7-E3AF-8CA7-54EE2BCB00D6}"/>
          </ac:cxnSpMkLst>
        </pc:cxnChg>
      </pc:sldChg>
      <pc:sldChg chg="addSp delSp modSp ord">
        <pc:chgData name="James Carmichael" userId="53ce41ac-a731-42b3-b3d5-dfb4541f6627" providerId="ADAL" clId="{16D80C20-DD09-4439-8C05-37347020A422}" dt="2022-05-03T14:16:45.875" v="113" actId="1076"/>
        <pc:sldMkLst>
          <pc:docMk/>
          <pc:sldMk cId="2065976060" sldId="257"/>
        </pc:sldMkLst>
        <pc:spChg chg="mod">
          <ac:chgData name="James Carmichael" userId="53ce41ac-a731-42b3-b3d5-dfb4541f6627" providerId="ADAL" clId="{16D80C20-DD09-4439-8C05-37347020A422}" dt="2022-05-03T14:11:38.284" v="29" actId="403"/>
          <ac:spMkLst>
            <pc:docMk/>
            <pc:sldMk cId="2065976060" sldId="257"/>
            <ac:spMk id="4" creationId="{9FAE5C4D-C2E3-6A54-1BD3-AFCBF825EA90}"/>
          </ac:spMkLst>
        </pc:spChg>
        <pc:spChg chg="mod">
          <ac:chgData name="James Carmichael" userId="53ce41ac-a731-42b3-b3d5-dfb4541f6627" providerId="ADAL" clId="{16D80C20-DD09-4439-8C05-37347020A422}" dt="2022-05-03T14:16:45.875" v="113" actId="1076"/>
          <ac:spMkLst>
            <pc:docMk/>
            <pc:sldMk cId="2065976060" sldId="257"/>
            <ac:spMk id="7" creationId="{44E70B89-F8ED-4BA0-8AB2-A24ED5AA2403}"/>
          </ac:spMkLst>
        </pc:spChg>
        <pc:spChg chg="add mod">
          <ac:chgData name="James Carmichael" userId="53ce41ac-a731-42b3-b3d5-dfb4541f6627" providerId="ADAL" clId="{16D80C20-DD09-4439-8C05-37347020A422}" dt="2022-05-03T14:14:25.275" v="69" actId="404"/>
          <ac:spMkLst>
            <pc:docMk/>
            <pc:sldMk cId="2065976060" sldId="257"/>
            <ac:spMk id="8" creationId="{5DED8864-0D6B-4AC1-97C2-646814064ACD}"/>
          </ac:spMkLst>
        </pc:spChg>
        <pc:picChg chg="del">
          <ac:chgData name="James Carmichael" userId="53ce41ac-a731-42b3-b3d5-dfb4541f6627" providerId="ADAL" clId="{16D80C20-DD09-4439-8C05-37347020A422}" dt="2022-05-03T14:11:31.512" v="25" actId="478"/>
          <ac:picMkLst>
            <pc:docMk/>
            <pc:sldMk cId="2065976060" sldId="257"/>
            <ac:picMk id="5" creationId="{A2233CE1-BDEC-4582-8D57-673F1ECCF54F}"/>
          </ac:picMkLst>
        </pc:picChg>
        <pc:picChg chg="add mod">
          <ac:chgData name="James Carmichael" userId="53ce41ac-a731-42b3-b3d5-dfb4541f6627" providerId="ADAL" clId="{16D80C20-DD09-4439-8C05-37347020A422}" dt="2022-05-03T14:13:33.721" v="56" actId="1076"/>
          <ac:picMkLst>
            <pc:docMk/>
            <pc:sldMk cId="2065976060" sldId="257"/>
            <ac:picMk id="6" creationId="{E7CF1BBA-D414-44E1-B966-7466468324A8}"/>
          </ac:picMkLst>
        </pc:picChg>
      </pc:sldChg>
      <pc:sldChg chg="addSp delSp modSp">
        <pc:chgData name="James Carmichael" userId="53ce41ac-a731-42b3-b3d5-dfb4541f6627" providerId="ADAL" clId="{16D80C20-DD09-4439-8C05-37347020A422}" dt="2022-05-03T14:12:38.786" v="45" actId="478"/>
        <pc:sldMkLst>
          <pc:docMk/>
          <pc:sldMk cId="1831693167" sldId="260"/>
        </pc:sldMkLst>
        <pc:spChg chg="mod">
          <ac:chgData name="James Carmichael" userId="53ce41ac-a731-42b3-b3d5-dfb4541f6627" providerId="ADAL" clId="{16D80C20-DD09-4439-8C05-37347020A422}" dt="2022-05-03T14:12:19.770" v="33" actId="1076"/>
          <ac:spMkLst>
            <pc:docMk/>
            <pc:sldMk cId="1831693167" sldId="260"/>
            <ac:spMk id="3" creationId="{F48A736D-FAB2-408E-B008-7765D5E3338E}"/>
          </ac:spMkLst>
        </pc:spChg>
        <pc:spChg chg="add del mod">
          <ac:chgData name="James Carmichael" userId="53ce41ac-a731-42b3-b3d5-dfb4541f6627" providerId="ADAL" clId="{16D80C20-DD09-4439-8C05-37347020A422}" dt="2022-05-03T14:12:38.786" v="45" actId="478"/>
          <ac:spMkLst>
            <pc:docMk/>
            <pc:sldMk cId="1831693167" sldId="260"/>
            <ac:spMk id="4" creationId="{235AF518-4690-4F66-BB2B-D16C54A14A50}"/>
          </ac:spMkLst>
        </pc:spChg>
      </pc:sldChg>
      <pc:sldChg chg="addSp modSp">
        <pc:chgData name="James Carmichael" userId="53ce41ac-a731-42b3-b3d5-dfb4541f6627" providerId="ADAL" clId="{16D80C20-DD09-4439-8C05-37347020A422}" dt="2022-05-03T14:37:17.952" v="1109" actId="20577"/>
        <pc:sldMkLst>
          <pc:docMk/>
          <pc:sldMk cId="3004138804" sldId="264"/>
        </pc:sldMkLst>
        <pc:spChg chg="add mod">
          <ac:chgData name="James Carmichael" userId="53ce41ac-a731-42b3-b3d5-dfb4541f6627" providerId="ADAL" clId="{16D80C20-DD09-4439-8C05-37347020A422}" dt="2022-05-03T14:34:12.633" v="1031" actId="1076"/>
          <ac:spMkLst>
            <pc:docMk/>
            <pc:sldMk cId="3004138804" sldId="264"/>
            <ac:spMk id="3" creationId="{CD4E073F-A426-484C-9EAF-C2558AFAE707}"/>
          </ac:spMkLst>
        </pc:spChg>
        <pc:spChg chg="mod">
          <ac:chgData name="James Carmichael" userId="53ce41ac-a731-42b3-b3d5-dfb4541f6627" providerId="ADAL" clId="{16D80C20-DD09-4439-8C05-37347020A422}" dt="2022-05-03T14:37:17.952" v="1109" actId="20577"/>
          <ac:spMkLst>
            <pc:docMk/>
            <pc:sldMk cId="3004138804" sldId="264"/>
            <ac:spMk id="6" creationId="{D6FA7977-CD75-A864-7A0F-D32CB7460191}"/>
          </ac:spMkLst>
        </pc:spChg>
      </pc:sldChg>
      <pc:sldChg chg="modSp">
        <pc:chgData name="James Carmichael" userId="53ce41ac-a731-42b3-b3d5-dfb4541f6627" providerId="ADAL" clId="{16D80C20-DD09-4439-8C05-37347020A422}" dt="2022-05-03T14:21:02.516" v="197" actId="14100"/>
        <pc:sldMkLst>
          <pc:docMk/>
          <pc:sldMk cId="2853150694" sldId="268"/>
        </pc:sldMkLst>
        <pc:spChg chg="mod">
          <ac:chgData name="James Carmichael" userId="53ce41ac-a731-42b3-b3d5-dfb4541f6627" providerId="ADAL" clId="{16D80C20-DD09-4439-8C05-37347020A422}" dt="2022-05-03T14:21:02.516" v="197" actId="14100"/>
          <ac:spMkLst>
            <pc:docMk/>
            <pc:sldMk cId="2853150694" sldId="268"/>
            <ac:spMk id="4" creationId="{C35BDFA8-6101-21DA-7926-20C8DE985E91}"/>
          </ac:spMkLst>
        </pc:spChg>
      </pc:sldChg>
      <pc:sldChg chg="addSp delSp modSp">
        <pc:chgData name="James Carmichael" userId="53ce41ac-a731-42b3-b3d5-dfb4541f6627" providerId="ADAL" clId="{16D80C20-DD09-4439-8C05-37347020A422}" dt="2022-05-03T14:24:10.188" v="360" actId="20577"/>
        <pc:sldMkLst>
          <pc:docMk/>
          <pc:sldMk cId="2840439772" sldId="269"/>
        </pc:sldMkLst>
        <pc:spChg chg="add del mod">
          <ac:chgData name="James Carmichael" userId="53ce41ac-a731-42b3-b3d5-dfb4541f6627" providerId="ADAL" clId="{16D80C20-DD09-4439-8C05-37347020A422}" dt="2022-05-03T14:19:24.048" v="129"/>
          <ac:spMkLst>
            <pc:docMk/>
            <pc:sldMk cId="2840439772" sldId="269"/>
            <ac:spMk id="5" creationId="{D0E17C72-1963-4B28-857B-94CA6A694F3E}"/>
          </ac:spMkLst>
        </pc:spChg>
        <pc:spChg chg="mod">
          <ac:chgData name="James Carmichael" userId="53ce41ac-a731-42b3-b3d5-dfb4541f6627" providerId="ADAL" clId="{16D80C20-DD09-4439-8C05-37347020A422}" dt="2022-05-03T14:24:10.188" v="360" actId="20577"/>
          <ac:spMkLst>
            <pc:docMk/>
            <pc:sldMk cId="2840439772" sldId="269"/>
            <ac:spMk id="6" creationId="{D6FA7977-CD75-A864-7A0F-D32CB7460191}"/>
          </ac:spMkLst>
        </pc:spChg>
        <pc:picChg chg="add del mod">
          <ac:chgData name="James Carmichael" userId="53ce41ac-a731-42b3-b3d5-dfb4541f6627" providerId="ADAL" clId="{16D80C20-DD09-4439-8C05-37347020A422}" dt="2022-05-03T14:19:24.048" v="129"/>
          <ac:picMkLst>
            <pc:docMk/>
            <pc:sldMk cId="2840439772" sldId="269"/>
            <ac:picMk id="7" creationId="{8E155289-C4C8-4F46-AAE6-E258748FD02F}"/>
          </ac:picMkLst>
        </pc:picChg>
        <pc:picChg chg="add mod">
          <ac:chgData name="James Carmichael" userId="53ce41ac-a731-42b3-b3d5-dfb4541f6627" providerId="ADAL" clId="{16D80C20-DD09-4439-8C05-37347020A422}" dt="2022-05-03T14:19:59.521" v="153" actId="1076"/>
          <ac:picMkLst>
            <pc:docMk/>
            <pc:sldMk cId="2840439772" sldId="269"/>
            <ac:picMk id="2050" creationId="{E4449CCE-8302-4A80-A84F-E8B0D975A502}"/>
          </ac:picMkLst>
        </pc:picChg>
      </pc:sldChg>
      <pc:sldChg chg="modSp">
        <pc:chgData name="James Carmichael" userId="53ce41ac-a731-42b3-b3d5-dfb4541f6627" providerId="ADAL" clId="{16D80C20-DD09-4439-8C05-37347020A422}" dt="2022-05-03T14:34:49.939" v="1032" actId="20577"/>
        <pc:sldMkLst>
          <pc:docMk/>
          <pc:sldMk cId="309212451" sldId="271"/>
        </pc:sldMkLst>
        <pc:spChg chg="mod">
          <ac:chgData name="James Carmichael" userId="53ce41ac-a731-42b3-b3d5-dfb4541f6627" providerId="ADAL" clId="{16D80C20-DD09-4439-8C05-37347020A422}" dt="2022-05-03T14:34:49.939" v="1032" actId="20577"/>
          <ac:spMkLst>
            <pc:docMk/>
            <pc:sldMk cId="309212451" sldId="271"/>
            <ac:spMk id="3" creationId="{76C8B0E2-14B1-FD9D-8056-07C7A4D7859B}"/>
          </ac:spMkLst>
        </pc:spChg>
        <pc:spChg chg="mod">
          <ac:chgData name="James Carmichael" userId="53ce41ac-a731-42b3-b3d5-dfb4541f6627" providerId="ADAL" clId="{16D80C20-DD09-4439-8C05-37347020A422}" dt="2022-05-03T14:28:19.608" v="713" actId="15"/>
          <ac:spMkLst>
            <pc:docMk/>
            <pc:sldMk cId="309212451" sldId="271"/>
            <ac:spMk id="4" creationId="{C35BDFA8-6101-21DA-7926-20C8DE985E91}"/>
          </ac:spMkLst>
        </pc:spChg>
      </pc:sldChg>
      <pc:sldChg chg="addSp delSp modSp add">
        <pc:chgData name="James Carmichael" userId="53ce41ac-a731-42b3-b3d5-dfb4541f6627" providerId="ADAL" clId="{16D80C20-DD09-4439-8C05-37347020A422}" dt="2022-05-03T14:16:25.563" v="107" actId="1076"/>
        <pc:sldMkLst>
          <pc:docMk/>
          <pc:sldMk cId="1381846289" sldId="272"/>
        </pc:sldMkLst>
        <pc:spChg chg="add del">
          <ac:chgData name="James Carmichael" userId="53ce41ac-a731-42b3-b3d5-dfb4541f6627" providerId="ADAL" clId="{16D80C20-DD09-4439-8C05-37347020A422}" dt="2022-05-03T14:14:59.505" v="86" actId="478"/>
          <ac:spMkLst>
            <pc:docMk/>
            <pc:sldMk cId="1381846289" sldId="272"/>
            <ac:spMk id="2" creationId="{38255FFF-7C0B-42AD-BCC9-9AEDB32BC540}"/>
          </ac:spMkLst>
        </pc:spChg>
        <pc:spChg chg="mod">
          <ac:chgData name="James Carmichael" userId="53ce41ac-a731-42b3-b3d5-dfb4541f6627" providerId="ADAL" clId="{16D80C20-DD09-4439-8C05-37347020A422}" dt="2022-05-03T14:15:12.145" v="91" actId="6549"/>
          <ac:spMkLst>
            <pc:docMk/>
            <pc:sldMk cId="1381846289" sldId="272"/>
            <ac:spMk id="4" creationId="{9FAE5C4D-C2E3-6A54-1BD3-AFCBF825EA90}"/>
          </ac:spMkLst>
        </pc:spChg>
        <pc:spChg chg="add mod">
          <ac:chgData name="James Carmichael" userId="53ce41ac-a731-42b3-b3d5-dfb4541f6627" providerId="ADAL" clId="{16D80C20-DD09-4439-8C05-37347020A422}" dt="2022-05-03T14:16:25.563" v="107" actId="1076"/>
          <ac:spMkLst>
            <pc:docMk/>
            <pc:sldMk cId="1381846289" sldId="272"/>
            <ac:spMk id="6" creationId="{9C58A276-063B-438E-99AC-456A9352968B}"/>
          </ac:spMkLst>
        </pc:spChg>
      </pc:sldChg>
      <pc:sldChg chg="addSp delSp modSp add">
        <pc:chgData name="James Carmichael" userId="53ce41ac-a731-42b3-b3d5-dfb4541f6627" providerId="ADAL" clId="{16D80C20-DD09-4439-8C05-37347020A422}" dt="2022-05-03T14:20:50.594" v="196" actId="20577"/>
        <pc:sldMkLst>
          <pc:docMk/>
          <pc:sldMk cId="4229263458" sldId="273"/>
        </pc:sldMkLst>
        <pc:spChg chg="mod">
          <ac:chgData name="James Carmichael" userId="53ce41ac-a731-42b3-b3d5-dfb4541f6627" providerId="ADAL" clId="{16D80C20-DD09-4439-8C05-37347020A422}" dt="2022-05-03T14:20:23.746" v="195" actId="20577"/>
          <ac:spMkLst>
            <pc:docMk/>
            <pc:sldMk cId="4229263458" sldId="273"/>
            <ac:spMk id="4" creationId="{C35BDFA8-6101-21DA-7926-20C8DE985E91}"/>
          </ac:spMkLst>
        </pc:spChg>
        <pc:spChg chg="add del mod">
          <ac:chgData name="James Carmichael" userId="53ce41ac-a731-42b3-b3d5-dfb4541f6627" providerId="ADAL" clId="{16D80C20-DD09-4439-8C05-37347020A422}" dt="2022-05-03T14:20:50.594" v="196" actId="20577"/>
          <ac:spMkLst>
            <pc:docMk/>
            <pc:sldMk cId="4229263458" sldId="273"/>
            <ac:spMk id="6" creationId="{D6FA7977-CD75-A864-7A0F-D32CB7460191}"/>
          </ac:spMkLst>
        </pc:spChg>
        <pc:picChg chg="add del">
          <ac:chgData name="James Carmichael" userId="53ce41ac-a731-42b3-b3d5-dfb4541f6627" providerId="ADAL" clId="{16D80C20-DD09-4439-8C05-37347020A422}" dt="2022-05-03T14:19:26.705" v="131"/>
          <ac:picMkLst>
            <pc:docMk/>
            <pc:sldMk cId="4229263458" sldId="273"/>
            <ac:picMk id="1026" creationId="{36FABAAD-124C-435F-8BE2-D8AE8B4BF48C}"/>
          </ac:picMkLst>
        </pc:picChg>
      </pc:sldChg>
      <pc:sldChg chg="addSp modSp add">
        <pc:chgData name="James Carmichael" userId="53ce41ac-a731-42b3-b3d5-dfb4541f6627" providerId="ADAL" clId="{16D80C20-DD09-4439-8C05-37347020A422}" dt="2022-05-03T14:38:38.119" v="1117" actId="688"/>
        <pc:sldMkLst>
          <pc:docMk/>
          <pc:sldMk cId="3696461059" sldId="274"/>
        </pc:sldMkLst>
        <pc:spChg chg="mod">
          <ac:chgData name="James Carmichael" userId="53ce41ac-a731-42b3-b3d5-dfb4541f6627" providerId="ADAL" clId="{16D80C20-DD09-4439-8C05-37347020A422}" dt="2022-05-03T14:35:06.671" v="1053" actId="5793"/>
          <ac:spMkLst>
            <pc:docMk/>
            <pc:sldMk cId="3696461059" sldId="274"/>
            <ac:spMk id="3" creationId="{76C8B0E2-14B1-FD9D-8056-07C7A4D7859B}"/>
          </ac:spMkLst>
        </pc:spChg>
        <pc:spChg chg="mod">
          <ac:chgData name="James Carmichael" userId="53ce41ac-a731-42b3-b3d5-dfb4541f6627" providerId="ADAL" clId="{16D80C20-DD09-4439-8C05-37347020A422}" dt="2022-05-03T14:30:36.330" v="855" actId="15"/>
          <ac:spMkLst>
            <pc:docMk/>
            <pc:sldMk cId="3696461059" sldId="274"/>
            <ac:spMk id="4" creationId="{C35BDFA8-6101-21DA-7926-20C8DE985E91}"/>
          </ac:spMkLst>
        </pc:spChg>
        <pc:grpChg chg="add mod">
          <ac:chgData name="James Carmichael" userId="53ce41ac-a731-42b3-b3d5-dfb4541f6627" providerId="ADAL" clId="{16D80C20-DD09-4439-8C05-37347020A422}" dt="2022-05-03T14:38:38.119" v="1117" actId="688"/>
          <ac:grpSpMkLst>
            <pc:docMk/>
            <pc:sldMk cId="3696461059" sldId="274"/>
            <ac:grpSpMk id="2" creationId="{63995E46-A8C4-40CB-BCAF-F28DA3CDCB96}"/>
          </ac:grpSpMkLst>
        </pc:grpChg>
        <pc:cxnChg chg="add mod">
          <ac:chgData name="James Carmichael" userId="53ce41ac-a731-42b3-b3d5-dfb4541f6627" providerId="ADAL" clId="{16D80C20-DD09-4439-8C05-37347020A422}" dt="2022-05-03T14:38:20.671" v="1112" actId="164"/>
          <ac:cxnSpMkLst>
            <pc:docMk/>
            <pc:sldMk cId="3696461059" sldId="274"/>
            <ac:cxnSpMk id="5" creationId="{E5BCBCF3-4179-4DF2-AA41-F89CF8332D50}"/>
          </ac:cxnSpMkLst>
        </pc:cxnChg>
        <pc:cxnChg chg="add mod">
          <ac:chgData name="James Carmichael" userId="53ce41ac-a731-42b3-b3d5-dfb4541f6627" providerId="ADAL" clId="{16D80C20-DD09-4439-8C05-37347020A422}" dt="2022-05-03T14:38:20.671" v="1112" actId="164"/>
          <ac:cxnSpMkLst>
            <pc:docMk/>
            <pc:sldMk cId="3696461059" sldId="274"/>
            <ac:cxnSpMk id="6" creationId="{FC15880F-3C1F-40D1-A1FE-B0D3820FD038}"/>
          </ac:cxnSpMkLst>
        </pc:cxnChg>
        <pc:cxnChg chg="add mod">
          <ac:chgData name="James Carmichael" userId="53ce41ac-a731-42b3-b3d5-dfb4541f6627" providerId="ADAL" clId="{16D80C20-DD09-4439-8C05-37347020A422}" dt="2022-05-03T14:38:20.671" v="1112" actId="164"/>
          <ac:cxnSpMkLst>
            <pc:docMk/>
            <pc:sldMk cId="3696461059" sldId="274"/>
            <ac:cxnSpMk id="7" creationId="{31C3AEE6-1E47-4DC9-8A81-170A0B67A3DF}"/>
          </ac:cxnSpMkLst>
        </pc:cxnChg>
        <pc:cxnChg chg="add mod">
          <ac:chgData name="James Carmichael" userId="53ce41ac-a731-42b3-b3d5-dfb4541f6627" providerId="ADAL" clId="{16D80C20-DD09-4439-8C05-37347020A422}" dt="2022-05-03T14:38:20.671" v="1112" actId="164"/>
          <ac:cxnSpMkLst>
            <pc:docMk/>
            <pc:sldMk cId="3696461059" sldId="274"/>
            <ac:cxnSpMk id="8" creationId="{3AB4BBC8-F5F3-444D-A34F-F01BA72D8470}"/>
          </ac:cxnSpMkLst>
        </pc:cxnChg>
        <pc:cxnChg chg="add mod">
          <ac:chgData name="James Carmichael" userId="53ce41ac-a731-42b3-b3d5-dfb4541f6627" providerId="ADAL" clId="{16D80C20-DD09-4439-8C05-37347020A422}" dt="2022-05-03T14:38:20.671" v="1112" actId="164"/>
          <ac:cxnSpMkLst>
            <pc:docMk/>
            <pc:sldMk cId="3696461059" sldId="274"/>
            <ac:cxnSpMk id="9" creationId="{01DA386C-EF33-49E0-A311-6282A52C7D3C}"/>
          </ac:cxnSpMkLst>
        </pc:cxnChg>
      </pc:sldChg>
      <pc:sldChg chg="modSp add">
        <pc:chgData name="James Carmichael" userId="53ce41ac-a731-42b3-b3d5-dfb4541f6627" providerId="ADAL" clId="{16D80C20-DD09-4439-8C05-37347020A422}" dt="2022-05-03T14:35:50.007" v="1074" actId="20577"/>
        <pc:sldMkLst>
          <pc:docMk/>
          <pc:sldMk cId="1074701745" sldId="275"/>
        </pc:sldMkLst>
        <pc:spChg chg="mod">
          <ac:chgData name="James Carmichael" userId="53ce41ac-a731-42b3-b3d5-dfb4541f6627" providerId="ADAL" clId="{16D80C20-DD09-4439-8C05-37347020A422}" dt="2022-05-03T14:35:50.007" v="1074" actId="20577"/>
          <ac:spMkLst>
            <pc:docMk/>
            <pc:sldMk cId="1074701745" sldId="275"/>
            <ac:spMk id="4" creationId="{C35BDFA8-6101-21DA-7926-20C8DE985E91}"/>
          </ac:spMkLst>
        </pc:spChg>
      </pc:sldChg>
    </pc:docChg>
  </pc:docChgLst>
  <pc:docChgLst>
    <pc:chgData name="James Carmichael" userId="53ce41ac-a731-42b3-b3d5-dfb4541f6627" providerId="ADAL" clId="{3C71F48B-3B01-4B9E-838D-03D1F59BDAE8}"/>
    <pc:docChg chg="delSld modSection">
      <pc:chgData name="James Carmichael" userId="53ce41ac-a731-42b3-b3d5-dfb4541f6627" providerId="ADAL" clId="{3C71F48B-3B01-4B9E-838D-03D1F59BDAE8}" dt="2022-05-05T20:54:00.058" v="3" actId="2696"/>
      <pc:docMkLst>
        <pc:docMk/>
      </pc:docMkLst>
      <pc:sldChg chg="del">
        <pc:chgData name="James Carmichael" userId="53ce41ac-a731-42b3-b3d5-dfb4541f6627" providerId="ADAL" clId="{3C71F48B-3B01-4B9E-838D-03D1F59BDAE8}" dt="2022-05-05T20:54:00.058" v="3" actId="2696"/>
        <pc:sldMkLst>
          <pc:docMk/>
          <pc:sldMk cId="3523397454" sldId="258"/>
        </pc:sldMkLst>
      </pc:sldChg>
      <pc:sldChg chg="del">
        <pc:chgData name="James Carmichael" userId="53ce41ac-a731-42b3-b3d5-dfb4541f6627" providerId="ADAL" clId="{3C71F48B-3B01-4B9E-838D-03D1F59BDAE8}" dt="2022-05-05T20:53:57.973" v="1" actId="2696"/>
        <pc:sldMkLst>
          <pc:docMk/>
          <pc:sldMk cId="2794890524" sldId="266"/>
        </pc:sldMkLst>
      </pc:sldChg>
      <pc:sldChg chg="del">
        <pc:chgData name="James Carmichael" userId="53ce41ac-a731-42b3-b3d5-dfb4541f6627" providerId="ADAL" clId="{3C71F48B-3B01-4B9E-838D-03D1F59BDAE8}" dt="2022-05-05T20:53:58.852" v="2" actId="2696"/>
        <pc:sldMkLst>
          <pc:docMk/>
          <pc:sldMk cId="2538301361" sldId="267"/>
        </pc:sldMkLst>
      </pc:sldChg>
      <pc:sldChg chg="del">
        <pc:chgData name="James Carmichael" userId="53ce41ac-a731-42b3-b3d5-dfb4541f6627" providerId="ADAL" clId="{3C71F48B-3B01-4B9E-838D-03D1F59BDAE8}" dt="2022-05-05T20:53:56.510" v="0" actId="2696"/>
        <pc:sldMkLst>
          <pc:docMk/>
          <pc:sldMk cId="3369431601" sldId="270"/>
        </pc:sldMkLst>
      </pc:sldChg>
    </pc:docChg>
  </pc:docChgLst>
  <pc:docChgLst>
    <pc:chgData name="James Carmichael" userId="53ce41ac-a731-42b3-b3d5-dfb4541f6627" providerId="ADAL" clId="{F122AD63-A0AB-472B-A59D-A81D19570B92}"/>
    <pc:docChg chg="undo custSel addSld delSld modSld sldOrd addSection modSection">
      <pc:chgData name="James Carmichael" userId="53ce41ac-a731-42b3-b3d5-dfb4541f6627" providerId="ADAL" clId="{F122AD63-A0AB-472B-A59D-A81D19570B92}" dt="2022-05-03T06:06:26.101" v="5187" actId="1076"/>
      <pc:docMkLst>
        <pc:docMk/>
      </pc:docMkLst>
      <pc:sldChg chg="addSp delSp modSp mod">
        <pc:chgData name="James Carmichael" userId="53ce41ac-a731-42b3-b3d5-dfb4541f6627" providerId="ADAL" clId="{F122AD63-A0AB-472B-A59D-A81D19570B92}" dt="2022-05-03T05:01:10.266" v="1499" actId="1076"/>
        <pc:sldMkLst>
          <pc:docMk/>
          <pc:sldMk cId="804127006" sldId="256"/>
        </pc:sldMkLst>
        <pc:spChg chg="add del">
          <ac:chgData name="James Carmichael" userId="53ce41ac-a731-42b3-b3d5-dfb4541f6627" providerId="ADAL" clId="{F122AD63-A0AB-472B-A59D-A81D19570B92}" dt="2022-05-02T23:08:39.540" v="516" actId="478"/>
          <ac:spMkLst>
            <pc:docMk/>
            <pc:sldMk cId="804127006" sldId="256"/>
            <ac:spMk id="2" creationId="{BC6E23A2-E8FD-B6C9-60B2-FB566DB4D3B7}"/>
          </ac:spMkLst>
        </pc:spChg>
        <pc:spChg chg="mod">
          <ac:chgData name="James Carmichael" userId="53ce41ac-a731-42b3-b3d5-dfb4541f6627" providerId="ADAL" clId="{F122AD63-A0AB-472B-A59D-A81D19570B92}" dt="2022-05-03T05:01:03.468" v="1498" actId="14100"/>
          <ac:spMkLst>
            <pc:docMk/>
            <pc:sldMk cId="804127006" sldId="256"/>
            <ac:spMk id="7" creationId="{2A108B61-5CBB-4AE4-905C-FC17DB00E090}"/>
          </ac:spMkLst>
        </pc:spChg>
        <pc:spChg chg="add mod">
          <ac:chgData name="James Carmichael" userId="53ce41ac-a731-42b3-b3d5-dfb4541f6627" providerId="ADAL" clId="{F122AD63-A0AB-472B-A59D-A81D19570B92}" dt="2022-05-02T23:12:52.012" v="592" actId="403"/>
          <ac:spMkLst>
            <pc:docMk/>
            <pc:sldMk cId="804127006" sldId="256"/>
            <ac:spMk id="16" creationId="{A13F00B4-26A2-CF3C-7763-D3C880B9943C}"/>
          </ac:spMkLst>
        </pc:spChg>
        <pc:picChg chg="del">
          <ac:chgData name="James Carmichael" userId="53ce41ac-a731-42b3-b3d5-dfb4541f6627" providerId="ADAL" clId="{F122AD63-A0AB-472B-A59D-A81D19570B92}" dt="2022-05-02T23:02:49.831" v="72" actId="478"/>
          <ac:picMkLst>
            <pc:docMk/>
            <pc:sldMk cId="804127006" sldId="256"/>
            <ac:picMk id="5" creationId="{29ECD94F-0BD5-4598-A70C-82AAB729B28E}"/>
          </ac:picMkLst>
        </pc:picChg>
        <pc:cxnChg chg="add mod">
          <ac:chgData name="James Carmichael" userId="53ce41ac-a731-42b3-b3d5-dfb4541f6627" providerId="ADAL" clId="{F122AD63-A0AB-472B-A59D-A81D19570B92}" dt="2022-05-03T05:01:10.266" v="1499" actId="1076"/>
          <ac:cxnSpMkLst>
            <pc:docMk/>
            <pc:sldMk cId="804127006" sldId="256"/>
            <ac:cxnSpMk id="4" creationId="{B7509573-A143-02EF-D2F8-BE30BA16F6F2}"/>
          </ac:cxnSpMkLst>
        </pc:cxnChg>
        <pc:cxnChg chg="add mod">
          <ac:chgData name="James Carmichael" userId="53ce41ac-a731-42b3-b3d5-dfb4541f6627" providerId="ADAL" clId="{F122AD63-A0AB-472B-A59D-A81D19570B92}" dt="2022-05-03T05:01:10.266" v="1499" actId="1076"/>
          <ac:cxnSpMkLst>
            <pc:docMk/>
            <pc:sldMk cId="804127006" sldId="256"/>
            <ac:cxnSpMk id="9" creationId="{09182C57-6C31-F137-9684-300FBC15D331}"/>
          </ac:cxnSpMkLst>
        </pc:cxnChg>
        <pc:cxnChg chg="add mod">
          <ac:chgData name="James Carmichael" userId="53ce41ac-a731-42b3-b3d5-dfb4541f6627" providerId="ADAL" clId="{F122AD63-A0AB-472B-A59D-A81D19570B92}" dt="2022-05-03T05:01:10.266" v="1499" actId="1076"/>
          <ac:cxnSpMkLst>
            <pc:docMk/>
            <pc:sldMk cId="804127006" sldId="256"/>
            <ac:cxnSpMk id="11" creationId="{2CEC7086-7211-B8FC-D2A1-2F73F5BFE044}"/>
          </ac:cxnSpMkLst>
        </pc:cxnChg>
        <pc:cxnChg chg="add mod">
          <ac:chgData name="James Carmichael" userId="53ce41ac-a731-42b3-b3d5-dfb4541f6627" providerId="ADAL" clId="{F122AD63-A0AB-472B-A59D-A81D19570B92}" dt="2022-05-03T05:01:10.266" v="1499" actId="1076"/>
          <ac:cxnSpMkLst>
            <pc:docMk/>
            <pc:sldMk cId="804127006" sldId="256"/>
            <ac:cxnSpMk id="12" creationId="{B9F66F12-1FD0-AD6B-74E5-4196834BB910}"/>
          </ac:cxnSpMkLst>
        </pc:cxnChg>
        <pc:cxnChg chg="add mod">
          <ac:chgData name="James Carmichael" userId="53ce41ac-a731-42b3-b3d5-dfb4541f6627" providerId="ADAL" clId="{F122AD63-A0AB-472B-A59D-A81D19570B92}" dt="2022-05-03T05:01:10.266" v="1499" actId="1076"/>
          <ac:cxnSpMkLst>
            <pc:docMk/>
            <pc:sldMk cId="804127006" sldId="256"/>
            <ac:cxnSpMk id="13" creationId="{D06D71DC-07F7-E3AF-8CA7-54EE2BCB00D6}"/>
          </ac:cxnSpMkLst>
        </pc:cxnChg>
      </pc:sldChg>
      <pc:sldChg chg="addSp modSp mod ord">
        <pc:chgData name="James Carmichael" userId="53ce41ac-a731-42b3-b3d5-dfb4541f6627" providerId="ADAL" clId="{F122AD63-A0AB-472B-A59D-A81D19570B92}" dt="2022-05-03T04:18:50.600" v="635" actId="20577"/>
        <pc:sldMkLst>
          <pc:docMk/>
          <pc:sldMk cId="2065976060" sldId="257"/>
        </pc:sldMkLst>
        <pc:spChg chg="add mod">
          <ac:chgData name="James Carmichael" userId="53ce41ac-a731-42b3-b3d5-dfb4541f6627" providerId="ADAL" clId="{F122AD63-A0AB-472B-A59D-A81D19570B92}" dt="2022-05-03T04:18:50.600" v="635" actId="20577"/>
          <ac:spMkLst>
            <pc:docMk/>
            <pc:sldMk cId="2065976060" sldId="257"/>
            <ac:spMk id="4" creationId="{9FAE5C4D-C2E3-6A54-1BD3-AFCBF825EA90}"/>
          </ac:spMkLst>
        </pc:spChg>
      </pc:sldChg>
      <pc:sldChg chg="addSp modSp mod ord">
        <pc:chgData name="James Carmichael" userId="53ce41ac-a731-42b3-b3d5-dfb4541f6627" providerId="ADAL" clId="{F122AD63-A0AB-472B-A59D-A81D19570B92}" dt="2022-05-03T04:20:36.014" v="760" actId="113"/>
        <pc:sldMkLst>
          <pc:docMk/>
          <pc:sldMk cId="1338454755" sldId="259"/>
        </pc:sldMkLst>
        <pc:spChg chg="add mod">
          <ac:chgData name="James Carmichael" userId="53ce41ac-a731-42b3-b3d5-dfb4541f6627" providerId="ADAL" clId="{F122AD63-A0AB-472B-A59D-A81D19570B92}" dt="2022-05-03T04:20:36.014" v="760" actId="113"/>
          <ac:spMkLst>
            <pc:docMk/>
            <pc:sldMk cId="1338454755" sldId="259"/>
            <ac:spMk id="7" creationId="{574DB4A0-BAD3-546F-E37D-C493B2CBD03B}"/>
          </ac:spMkLst>
        </pc:spChg>
      </pc:sldChg>
      <pc:sldChg chg="modSp mod">
        <pc:chgData name="James Carmichael" userId="53ce41ac-a731-42b3-b3d5-dfb4541f6627" providerId="ADAL" clId="{F122AD63-A0AB-472B-A59D-A81D19570B92}" dt="2022-05-03T06:06:26.101" v="5187" actId="1076"/>
        <pc:sldMkLst>
          <pc:docMk/>
          <pc:sldMk cId="1831693167" sldId="260"/>
        </pc:sldMkLst>
        <pc:spChg chg="mod">
          <ac:chgData name="James Carmichael" userId="53ce41ac-a731-42b3-b3d5-dfb4541f6627" providerId="ADAL" clId="{F122AD63-A0AB-472B-A59D-A81D19570B92}" dt="2022-05-03T05:00:40.341" v="1496" actId="122"/>
          <ac:spMkLst>
            <pc:docMk/>
            <pc:sldMk cId="1831693167" sldId="260"/>
            <ac:spMk id="2" creationId="{85C13E24-555E-4852-A938-35708CDC0DDE}"/>
          </ac:spMkLst>
        </pc:spChg>
        <pc:spChg chg="mod">
          <ac:chgData name="James Carmichael" userId="53ce41ac-a731-42b3-b3d5-dfb4541f6627" providerId="ADAL" clId="{F122AD63-A0AB-472B-A59D-A81D19570B92}" dt="2022-05-03T05:00:46.383" v="1497" actId="121"/>
          <ac:spMkLst>
            <pc:docMk/>
            <pc:sldMk cId="1831693167" sldId="260"/>
            <ac:spMk id="3" creationId="{F48A736D-FAB2-408E-B008-7765D5E3338E}"/>
          </ac:spMkLst>
        </pc:spChg>
        <pc:picChg chg="mod">
          <ac:chgData name="James Carmichael" userId="53ce41ac-a731-42b3-b3d5-dfb4541f6627" providerId="ADAL" clId="{F122AD63-A0AB-472B-A59D-A81D19570B92}" dt="2022-05-03T06:06:26.101" v="5187" actId="1076"/>
          <ac:picMkLst>
            <pc:docMk/>
            <pc:sldMk cId="1831693167" sldId="260"/>
            <ac:picMk id="1026" creationId="{49FEFFF1-09FE-48D8-A2B0-E4659A244E78}"/>
          </ac:picMkLst>
        </pc:picChg>
        <pc:picChg chg="mod">
          <ac:chgData name="James Carmichael" userId="53ce41ac-a731-42b3-b3d5-dfb4541f6627" providerId="ADAL" clId="{F122AD63-A0AB-472B-A59D-A81D19570B92}" dt="2022-05-03T06:06:23.648" v="5186" actId="1076"/>
          <ac:picMkLst>
            <pc:docMk/>
            <pc:sldMk cId="1831693167" sldId="260"/>
            <ac:picMk id="1028" creationId="{2CEB37C3-59C8-477A-B2EC-54801E195E4C}"/>
          </ac:picMkLst>
        </pc:picChg>
      </pc:sldChg>
      <pc:sldChg chg="modSp add mod">
        <pc:chgData name="James Carmichael" userId="53ce41ac-a731-42b3-b3d5-dfb4541f6627" providerId="ADAL" clId="{F122AD63-A0AB-472B-A59D-A81D19570B92}" dt="2022-05-02T23:10:21.842" v="534" actId="20577"/>
        <pc:sldMkLst>
          <pc:docMk/>
          <pc:sldMk cId="3108983667" sldId="263"/>
        </pc:sldMkLst>
        <pc:spChg chg="mod">
          <ac:chgData name="James Carmichael" userId="53ce41ac-a731-42b3-b3d5-dfb4541f6627" providerId="ADAL" clId="{F122AD63-A0AB-472B-A59D-A81D19570B92}" dt="2022-05-02T23:10:21.842" v="534" actId="20577"/>
          <ac:spMkLst>
            <pc:docMk/>
            <pc:sldMk cId="3108983667" sldId="263"/>
            <ac:spMk id="7" creationId="{2A108B61-5CBB-4AE4-905C-FC17DB00E090}"/>
          </ac:spMkLst>
        </pc:spChg>
      </pc:sldChg>
      <pc:sldChg chg="addSp delSp modSp add mod ord">
        <pc:chgData name="James Carmichael" userId="53ce41ac-a731-42b3-b3d5-dfb4541f6627" providerId="ADAL" clId="{F122AD63-A0AB-472B-A59D-A81D19570B92}" dt="2022-05-03T05:57:08.202" v="5183" actId="1076"/>
        <pc:sldMkLst>
          <pc:docMk/>
          <pc:sldMk cId="3004138804" sldId="264"/>
        </pc:sldMkLst>
        <pc:spChg chg="add mod">
          <ac:chgData name="James Carmichael" userId="53ce41ac-a731-42b3-b3d5-dfb4541f6627" providerId="ADAL" clId="{F122AD63-A0AB-472B-A59D-A81D19570B92}" dt="2022-05-03T05:32:26.092" v="3317" actId="1076"/>
          <ac:spMkLst>
            <pc:docMk/>
            <pc:sldMk cId="3004138804" sldId="264"/>
            <ac:spMk id="2" creationId="{5B156394-8300-EC5A-F44F-76E462279AB9}"/>
          </ac:spMkLst>
        </pc:spChg>
        <pc:spChg chg="add mod">
          <ac:chgData name="James Carmichael" userId="53ce41ac-a731-42b3-b3d5-dfb4541f6627" providerId="ADAL" clId="{F122AD63-A0AB-472B-A59D-A81D19570B92}" dt="2022-05-03T05:31:24.898" v="3298" actId="1076"/>
          <ac:spMkLst>
            <pc:docMk/>
            <pc:sldMk cId="3004138804" sldId="264"/>
            <ac:spMk id="4" creationId="{C35BDFA8-6101-21DA-7926-20C8DE985E91}"/>
          </ac:spMkLst>
        </pc:spChg>
        <pc:spChg chg="add mod">
          <ac:chgData name="James Carmichael" userId="53ce41ac-a731-42b3-b3d5-dfb4541f6627" providerId="ADAL" clId="{F122AD63-A0AB-472B-A59D-A81D19570B92}" dt="2022-05-03T05:38:50.115" v="3526" actId="20577"/>
          <ac:spMkLst>
            <pc:docMk/>
            <pc:sldMk cId="3004138804" sldId="264"/>
            <ac:spMk id="6" creationId="{D6FA7977-CD75-A864-7A0F-D32CB7460191}"/>
          </ac:spMkLst>
        </pc:spChg>
        <pc:spChg chg="del">
          <ac:chgData name="James Carmichael" userId="53ce41ac-a731-42b3-b3d5-dfb4541f6627" providerId="ADAL" clId="{F122AD63-A0AB-472B-A59D-A81D19570B92}" dt="2022-05-02T23:12:22.139" v="582" actId="478"/>
          <ac:spMkLst>
            <pc:docMk/>
            <pc:sldMk cId="3004138804" sldId="264"/>
            <ac:spMk id="7" creationId="{44E70B89-F8ED-4BA0-8AB2-A24ED5AA2403}"/>
          </ac:spMkLst>
        </pc:spChg>
        <pc:spChg chg="add mod">
          <ac:chgData name="James Carmichael" userId="53ce41ac-a731-42b3-b3d5-dfb4541f6627" providerId="ADAL" clId="{F122AD63-A0AB-472B-A59D-A81D19570B92}" dt="2022-05-03T05:32:26.092" v="3317" actId="1076"/>
          <ac:spMkLst>
            <pc:docMk/>
            <pc:sldMk cId="3004138804" sldId="264"/>
            <ac:spMk id="10" creationId="{50B8CBC8-07D7-432C-681A-006F72B0F52D}"/>
          </ac:spMkLst>
        </pc:spChg>
        <pc:spChg chg="add mod">
          <ac:chgData name="James Carmichael" userId="53ce41ac-a731-42b3-b3d5-dfb4541f6627" providerId="ADAL" clId="{F122AD63-A0AB-472B-A59D-A81D19570B92}" dt="2022-05-03T05:33:26.618" v="3327" actId="1076"/>
          <ac:spMkLst>
            <pc:docMk/>
            <pc:sldMk cId="3004138804" sldId="264"/>
            <ac:spMk id="14" creationId="{04E7239D-98BC-29BC-E1B8-8445C7218838}"/>
          </ac:spMkLst>
        </pc:spChg>
        <pc:spChg chg="add mod">
          <ac:chgData name="James Carmichael" userId="53ce41ac-a731-42b3-b3d5-dfb4541f6627" providerId="ADAL" clId="{F122AD63-A0AB-472B-A59D-A81D19570B92}" dt="2022-05-03T05:33:40.852" v="3331" actId="1076"/>
          <ac:spMkLst>
            <pc:docMk/>
            <pc:sldMk cId="3004138804" sldId="264"/>
            <ac:spMk id="15" creationId="{2E43F441-B3EA-5312-9887-1055424A748E}"/>
          </ac:spMkLst>
        </pc:spChg>
        <pc:spChg chg="add mod">
          <ac:chgData name="James Carmichael" userId="53ce41ac-a731-42b3-b3d5-dfb4541f6627" providerId="ADAL" clId="{F122AD63-A0AB-472B-A59D-A81D19570B92}" dt="2022-05-03T05:38:26.170" v="3525" actId="1076"/>
          <ac:spMkLst>
            <pc:docMk/>
            <pc:sldMk cId="3004138804" sldId="264"/>
            <ac:spMk id="17" creationId="{8FAF9F76-7A61-6E11-1E56-277102E95FCA}"/>
          </ac:spMkLst>
        </pc:spChg>
        <pc:picChg chg="del">
          <ac:chgData name="James Carmichael" userId="53ce41ac-a731-42b3-b3d5-dfb4541f6627" providerId="ADAL" clId="{F122AD63-A0AB-472B-A59D-A81D19570B92}" dt="2022-05-02T23:12:22.139" v="582" actId="478"/>
          <ac:picMkLst>
            <pc:docMk/>
            <pc:sldMk cId="3004138804" sldId="264"/>
            <ac:picMk id="5" creationId="{A2233CE1-BDEC-4582-8D57-673F1ECCF54F}"/>
          </ac:picMkLst>
        </pc:picChg>
        <pc:picChg chg="add mod">
          <ac:chgData name="James Carmichael" userId="53ce41ac-a731-42b3-b3d5-dfb4541f6627" providerId="ADAL" clId="{F122AD63-A0AB-472B-A59D-A81D19570B92}" dt="2022-05-03T05:32:17.811" v="3316" actId="1076"/>
          <ac:picMkLst>
            <pc:docMk/>
            <pc:sldMk cId="3004138804" sldId="264"/>
            <ac:picMk id="8" creationId="{8020DBB9-3F9B-3ADA-7B80-2DB68B861122}"/>
          </ac:picMkLst>
        </pc:picChg>
        <pc:picChg chg="add mod ord">
          <ac:chgData name="James Carmichael" userId="53ce41ac-a731-42b3-b3d5-dfb4541f6627" providerId="ADAL" clId="{F122AD63-A0AB-472B-A59D-A81D19570B92}" dt="2022-05-03T05:32:26.092" v="3317" actId="1076"/>
          <ac:picMkLst>
            <pc:docMk/>
            <pc:sldMk cId="3004138804" sldId="264"/>
            <ac:picMk id="9" creationId="{692B8C83-A17E-5731-DD32-B0CFA0D0A5ED}"/>
          </ac:picMkLst>
        </pc:picChg>
        <pc:picChg chg="add mod ord">
          <ac:chgData name="James Carmichael" userId="53ce41ac-a731-42b3-b3d5-dfb4541f6627" providerId="ADAL" clId="{F122AD63-A0AB-472B-A59D-A81D19570B92}" dt="2022-05-03T05:32:35.856" v="3319" actId="1076"/>
          <ac:picMkLst>
            <pc:docMk/>
            <pc:sldMk cId="3004138804" sldId="264"/>
            <ac:picMk id="11" creationId="{920304EC-584A-B855-A952-36C1B92EABB4}"/>
          </ac:picMkLst>
        </pc:picChg>
        <pc:picChg chg="add mod modCrop">
          <ac:chgData name="James Carmichael" userId="53ce41ac-a731-42b3-b3d5-dfb4541f6627" providerId="ADAL" clId="{F122AD63-A0AB-472B-A59D-A81D19570B92}" dt="2022-05-03T05:33:17.005" v="3325" actId="1076"/>
          <ac:picMkLst>
            <pc:docMk/>
            <pc:sldMk cId="3004138804" sldId="264"/>
            <ac:picMk id="12" creationId="{C8714A11-E4B0-A8A1-7FDF-10C9E5676A0E}"/>
          </ac:picMkLst>
        </pc:picChg>
        <pc:picChg chg="add mod">
          <ac:chgData name="James Carmichael" userId="53ce41ac-a731-42b3-b3d5-dfb4541f6627" providerId="ADAL" clId="{F122AD63-A0AB-472B-A59D-A81D19570B92}" dt="2022-05-03T05:33:05.136" v="3323" actId="1076"/>
          <ac:picMkLst>
            <pc:docMk/>
            <pc:sldMk cId="3004138804" sldId="264"/>
            <ac:picMk id="13" creationId="{EDA34DF9-3C95-E7CA-9F40-C150E29F6A59}"/>
          </ac:picMkLst>
        </pc:picChg>
        <pc:picChg chg="add mod">
          <ac:chgData name="James Carmichael" userId="53ce41ac-a731-42b3-b3d5-dfb4541f6627" providerId="ADAL" clId="{F122AD63-A0AB-472B-A59D-A81D19570B92}" dt="2022-05-03T05:38:12.076" v="3522" actId="1076"/>
          <ac:picMkLst>
            <pc:docMk/>
            <pc:sldMk cId="3004138804" sldId="264"/>
            <ac:picMk id="16" creationId="{3AC016B6-4D29-9041-664E-9B90CE4763BF}"/>
          </ac:picMkLst>
        </pc:picChg>
        <pc:picChg chg="add del mod">
          <ac:chgData name="James Carmichael" userId="53ce41ac-a731-42b3-b3d5-dfb4541f6627" providerId="ADAL" clId="{F122AD63-A0AB-472B-A59D-A81D19570B92}" dt="2022-05-03T05:54:13.787" v="5174" actId="478"/>
          <ac:picMkLst>
            <pc:docMk/>
            <pc:sldMk cId="3004138804" sldId="264"/>
            <ac:picMk id="1026" creationId="{97133A7C-A415-D0D5-3274-8E55626B99FB}"/>
          </ac:picMkLst>
        </pc:picChg>
        <pc:picChg chg="add mod">
          <ac:chgData name="James Carmichael" userId="53ce41ac-a731-42b3-b3d5-dfb4541f6627" providerId="ADAL" clId="{F122AD63-A0AB-472B-A59D-A81D19570B92}" dt="2022-05-03T05:57:08.202" v="5183" actId="1076"/>
          <ac:picMkLst>
            <pc:docMk/>
            <pc:sldMk cId="3004138804" sldId="264"/>
            <ac:picMk id="1028" creationId="{A13D3B96-4532-67C6-5C5E-C1C7ED0FC344}"/>
          </ac:picMkLst>
        </pc:picChg>
      </pc:sldChg>
      <pc:sldChg chg="addSp delSp modSp add mod">
        <pc:chgData name="James Carmichael" userId="53ce41ac-a731-42b3-b3d5-dfb4541f6627" providerId="ADAL" clId="{F122AD63-A0AB-472B-A59D-A81D19570B92}" dt="2022-05-03T05:01:25.708" v="1509" actId="20577"/>
        <pc:sldMkLst>
          <pc:docMk/>
          <pc:sldMk cId="1317723525" sldId="265"/>
        </pc:sldMkLst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6" creationId="{AE419D9A-B1E3-A897-CA47-2BB85617ACBF}"/>
          </ac:spMkLst>
        </pc:spChg>
        <pc:spChg chg="mod">
          <ac:chgData name="James Carmichael" userId="53ce41ac-a731-42b3-b3d5-dfb4541f6627" providerId="ADAL" clId="{F122AD63-A0AB-472B-A59D-A81D19570B92}" dt="2022-05-03T04:48:18.892" v="1210" actId="20577"/>
          <ac:spMkLst>
            <pc:docMk/>
            <pc:sldMk cId="1317723525" sldId="265"/>
            <ac:spMk id="7" creationId="{574DB4A0-BAD3-546F-E37D-C493B2CBD03B}"/>
          </ac:spMkLst>
        </pc:spChg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8" creationId="{E3A7BA6D-A26B-3F58-EA67-0BB3B1B94F55}"/>
          </ac:spMkLst>
        </pc:spChg>
        <pc:spChg chg="del">
          <ac:chgData name="James Carmichael" userId="53ce41ac-a731-42b3-b3d5-dfb4541f6627" providerId="ADAL" clId="{F122AD63-A0AB-472B-A59D-A81D19570B92}" dt="2022-05-03T04:21:20.785" v="829" actId="478"/>
          <ac:spMkLst>
            <pc:docMk/>
            <pc:sldMk cId="1317723525" sldId="265"/>
            <ac:spMk id="13" creationId="{64624782-F2EB-4FDE-B280-9545CFB6F5D6}"/>
          </ac:spMkLst>
        </pc:spChg>
        <pc:spChg chg="add mod">
          <ac:chgData name="James Carmichael" userId="53ce41ac-a731-42b3-b3d5-dfb4541f6627" providerId="ADAL" clId="{F122AD63-A0AB-472B-A59D-A81D19570B92}" dt="2022-05-03T05:01:25.708" v="1509" actId="20577"/>
          <ac:spMkLst>
            <pc:docMk/>
            <pc:sldMk cId="1317723525" sldId="265"/>
            <ac:spMk id="14" creationId="{0D65ED8C-BB50-C546-8374-CE46B19FEA07}"/>
          </ac:spMkLst>
        </pc:spChg>
        <pc:spChg chg="del">
          <ac:chgData name="James Carmichael" userId="53ce41ac-a731-42b3-b3d5-dfb4541f6627" providerId="ADAL" clId="{F122AD63-A0AB-472B-A59D-A81D19570B92}" dt="2022-05-03T04:21:24.360" v="830" actId="478"/>
          <ac:spMkLst>
            <pc:docMk/>
            <pc:sldMk cId="1317723525" sldId="265"/>
            <ac:spMk id="15" creationId="{AB6CA09A-069F-423B-96DD-6C7194E8B866}"/>
          </ac:spMkLst>
        </pc:spChg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16" creationId="{1DF71C98-3CB9-51E1-DB03-D03544180E5A}"/>
          </ac:spMkLst>
        </pc:spChg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17" creationId="{221C8FEE-AA05-533C-6F5C-23620B3A16CE}"/>
          </ac:spMkLst>
        </pc:spChg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18" creationId="{E24B5C4A-F2EE-C455-501B-FA1D79EB8897}"/>
          </ac:spMkLst>
        </pc:spChg>
        <pc:spChg chg="add mod">
          <ac:chgData name="James Carmichael" userId="53ce41ac-a731-42b3-b3d5-dfb4541f6627" providerId="ADAL" clId="{F122AD63-A0AB-472B-A59D-A81D19570B92}" dt="2022-05-03T05:00:21.736" v="1495" actId="208"/>
          <ac:spMkLst>
            <pc:docMk/>
            <pc:sldMk cId="1317723525" sldId="265"/>
            <ac:spMk id="19" creationId="{9B2D4002-AD4F-C2BA-BB6A-1D5492F47AEA}"/>
          </ac:spMkLst>
        </pc:spChg>
        <pc:picChg chg="add mod">
          <ac:chgData name="James Carmichael" userId="53ce41ac-a731-42b3-b3d5-dfb4541f6627" providerId="ADAL" clId="{F122AD63-A0AB-472B-A59D-A81D19570B92}" dt="2022-05-03T04:45:42.861" v="1159" actId="1076"/>
          <ac:picMkLst>
            <pc:docMk/>
            <pc:sldMk cId="1317723525" sldId="265"/>
            <ac:picMk id="3" creationId="{F820F8C4-F7DE-C770-1939-80D650FEA20F}"/>
          </ac:picMkLst>
        </pc:picChg>
        <pc:picChg chg="del">
          <ac:chgData name="James Carmichael" userId="53ce41ac-a731-42b3-b3d5-dfb4541f6627" providerId="ADAL" clId="{F122AD63-A0AB-472B-A59D-A81D19570B92}" dt="2022-05-03T04:21:17.116" v="826" actId="478"/>
          <ac:picMkLst>
            <pc:docMk/>
            <pc:sldMk cId="1317723525" sldId="265"/>
            <ac:picMk id="5" creationId="{1544EED4-4E0E-45FC-A25B-9505FAD17F72}"/>
          </ac:picMkLst>
        </pc:picChg>
        <pc:picChg chg="del">
          <ac:chgData name="James Carmichael" userId="53ce41ac-a731-42b3-b3d5-dfb4541f6627" providerId="ADAL" clId="{F122AD63-A0AB-472B-A59D-A81D19570B92}" dt="2022-05-03T04:21:18.125" v="828" actId="478"/>
          <ac:picMkLst>
            <pc:docMk/>
            <pc:sldMk cId="1317723525" sldId="265"/>
            <ac:picMk id="11" creationId="{30E1092F-B9DA-4F16-ADB3-9E48C9FCD0F5}"/>
          </ac:picMkLst>
        </pc:picChg>
        <pc:picChg chg="del">
          <ac:chgData name="James Carmichael" userId="53ce41ac-a731-42b3-b3d5-dfb4541f6627" providerId="ADAL" clId="{F122AD63-A0AB-472B-A59D-A81D19570B92}" dt="2022-05-03T04:21:17.690" v="827" actId="478"/>
          <ac:picMkLst>
            <pc:docMk/>
            <pc:sldMk cId="1317723525" sldId="265"/>
            <ac:picMk id="12" creationId="{B1F364FB-A881-4AE4-B5F4-ED0219AE9AA3}"/>
          </ac:picMkLst>
        </pc:picChg>
      </pc:sldChg>
      <pc:sldChg chg="addSp delSp modSp add mod ord delAnim modAnim">
        <pc:chgData name="James Carmichael" userId="53ce41ac-a731-42b3-b3d5-dfb4541f6627" providerId="ADAL" clId="{F122AD63-A0AB-472B-A59D-A81D19570B92}" dt="2022-05-03T05:46:01.104" v="4310" actId="20577"/>
        <pc:sldMkLst>
          <pc:docMk/>
          <pc:sldMk cId="2853150694" sldId="268"/>
        </pc:sldMkLst>
        <pc:spChg chg="mod">
          <ac:chgData name="James Carmichael" userId="53ce41ac-a731-42b3-b3d5-dfb4541f6627" providerId="ADAL" clId="{F122AD63-A0AB-472B-A59D-A81D19570B92}" dt="2022-05-03T05:46:01.104" v="4310" actId="20577"/>
          <ac:spMkLst>
            <pc:docMk/>
            <pc:sldMk cId="2853150694" sldId="268"/>
            <ac:spMk id="4" creationId="{C35BDFA8-6101-21DA-7926-20C8DE985E91}"/>
          </ac:spMkLst>
        </pc:spChg>
        <pc:spChg chg="add mod">
          <ac:chgData name="James Carmichael" userId="53ce41ac-a731-42b3-b3d5-dfb4541f6627" providerId="ADAL" clId="{F122AD63-A0AB-472B-A59D-A81D19570B92}" dt="2022-05-03T05:41:36.384" v="3555" actId="5793"/>
          <ac:spMkLst>
            <pc:docMk/>
            <pc:sldMk cId="2853150694" sldId="268"/>
            <ac:spMk id="7" creationId="{6FEA2F7F-F7E5-ED2B-3140-18B510317E6C}"/>
          </ac:spMkLst>
        </pc:spChg>
        <pc:picChg chg="add del mod">
          <ac:chgData name="James Carmichael" userId="53ce41ac-a731-42b3-b3d5-dfb4541f6627" providerId="ADAL" clId="{F122AD63-A0AB-472B-A59D-A81D19570B92}" dt="2022-05-03T05:39:53.328" v="3528" actId="478"/>
          <ac:picMkLst>
            <pc:docMk/>
            <pc:sldMk cId="2853150694" sldId="268"/>
            <ac:picMk id="2" creationId="{A8AB0877-2AD0-B219-BB9C-E2D449635642}"/>
          </ac:picMkLst>
        </pc:picChg>
        <pc:picChg chg="del">
          <ac:chgData name="James Carmichael" userId="53ce41ac-a731-42b3-b3d5-dfb4541f6627" providerId="ADAL" clId="{F122AD63-A0AB-472B-A59D-A81D19570B92}" dt="2022-05-03T04:51:47.811" v="1399" actId="478"/>
          <ac:picMkLst>
            <pc:docMk/>
            <pc:sldMk cId="2853150694" sldId="268"/>
            <ac:picMk id="3" creationId="{886C18CB-81A1-A513-589F-02D1D60052E1}"/>
          </ac:picMkLst>
        </pc:picChg>
        <pc:picChg chg="del">
          <ac:chgData name="James Carmichael" userId="53ce41ac-a731-42b3-b3d5-dfb4541f6627" providerId="ADAL" clId="{F122AD63-A0AB-472B-A59D-A81D19570B92}" dt="2022-05-03T04:51:47.811" v="1399" actId="478"/>
          <ac:picMkLst>
            <pc:docMk/>
            <pc:sldMk cId="2853150694" sldId="268"/>
            <ac:picMk id="6" creationId="{A6DD9F7D-F38A-41D9-7FC0-ECA9D4976210}"/>
          </ac:picMkLst>
        </pc:picChg>
        <pc:picChg chg="del">
          <ac:chgData name="James Carmichael" userId="53ce41ac-a731-42b3-b3d5-dfb4541f6627" providerId="ADAL" clId="{F122AD63-A0AB-472B-A59D-A81D19570B92}" dt="2022-05-03T04:51:47.811" v="1399" actId="478"/>
          <ac:picMkLst>
            <pc:docMk/>
            <pc:sldMk cId="2853150694" sldId="268"/>
            <ac:picMk id="8" creationId="{3D73CAE4-708B-5120-B7C4-A386CFDAE4F5}"/>
          </ac:picMkLst>
        </pc:picChg>
      </pc:sldChg>
      <pc:sldChg chg="modSp add mod">
        <pc:chgData name="James Carmichael" userId="53ce41ac-a731-42b3-b3d5-dfb4541f6627" providerId="ADAL" clId="{F122AD63-A0AB-472B-A59D-A81D19570B92}" dt="2022-05-03T05:37:33.090" v="3518" actId="6549"/>
        <pc:sldMkLst>
          <pc:docMk/>
          <pc:sldMk cId="2840439772" sldId="269"/>
        </pc:sldMkLst>
        <pc:spChg chg="mod">
          <ac:chgData name="James Carmichael" userId="53ce41ac-a731-42b3-b3d5-dfb4541f6627" providerId="ADAL" clId="{F122AD63-A0AB-472B-A59D-A81D19570B92}" dt="2022-05-03T05:37:33.090" v="3518" actId="6549"/>
          <ac:spMkLst>
            <pc:docMk/>
            <pc:sldMk cId="2840439772" sldId="269"/>
            <ac:spMk id="6" creationId="{D6FA7977-CD75-A864-7A0F-D32CB7460191}"/>
          </ac:spMkLst>
        </pc:spChg>
      </pc:sldChg>
      <pc:sldChg chg="addSp modSp add mod">
        <pc:chgData name="James Carmichael" userId="53ce41ac-a731-42b3-b3d5-dfb4541f6627" providerId="ADAL" clId="{F122AD63-A0AB-472B-A59D-A81D19570B92}" dt="2022-05-03T05:51:29.062" v="5168" actId="5793"/>
        <pc:sldMkLst>
          <pc:docMk/>
          <pc:sldMk cId="309212451" sldId="271"/>
        </pc:sldMkLst>
        <pc:spChg chg="add mod">
          <ac:chgData name="James Carmichael" userId="53ce41ac-a731-42b3-b3d5-dfb4541f6627" providerId="ADAL" clId="{F122AD63-A0AB-472B-A59D-A81D19570B92}" dt="2022-05-03T05:41:24.392" v="3549" actId="5793"/>
          <ac:spMkLst>
            <pc:docMk/>
            <pc:sldMk cId="309212451" sldId="271"/>
            <ac:spMk id="3" creationId="{76C8B0E2-14B1-FD9D-8056-07C7A4D7859B}"/>
          </ac:spMkLst>
        </pc:spChg>
        <pc:spChg chg="mod">
          <ac:chgData name="James Carmichael" userId="53ce41ac-a731-42b3-b3d5-dfb4541f6627" providerId="ADAL" clId="{F122AD63-A0AB-472B-A59D-A81D19570B92}" dt="2022-05-03T05:51:29.062" v="5168" actId="5793"/>
          <ac:spMkLst>
            <pc:docMk/>
            <pc:sldMk cId="309212451" sldId="271"/>
            <ac:spMk id="4" creationId="{C35BDFA8-6101-21DA-7926-20C8DE985E91}"/>
          </ac:spMkLst>
        </pc:spChg>
      </pc:sldChg>
    </pc:docChg>
  </pc:docChgLst>
</pc:chgInfo>
</file>

<file path=ppt/media/image1.jpeg>
</file>

<file path=ppt/media/image10.jpg>
</file>

<file path=ppt/media/image11.jpg>
</file>

<file path=ppt/media/image12.jpg>
</file>

<file path=ppt/media/image13.jpg>
</file>

<file path=ppt/media/image14.png>
</file>

<file path=ppt/media/image15.jpeg>
</file>

<file path=ppt/media/image16.jpg>
</file>

<file path=ppt/media/image17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96136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149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034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746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6147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22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578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091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885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348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70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E22CD48-3143-4C74-8F7C-4BB3666FA15F}" type="datetimeFigureOut">
              <a:rPr lang="en-US" smtClean="0"/>
              <a:t>5/5/2022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95446B0A-4984-40ED-9BB2-CB6E10074F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82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0.jpg"/><Relationship Id="rId7" Type="http://schemas.openxmlformats.org/officeDocument/2006/relationships/image" Target="../media/image8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13E24-555E-4852-A938-35708CDC0D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1352" y="1122363"/>
            <a:ext cx="8786647" cy="2387600"/>
          </a:xfrm>
        </p:spPr>
        <p:txBody>
          <a:bodyPr/>
          <a:lstStyle/>
          <a:p>
            <a:pPr marL="0" marR="0" algn="ctr">
              <a:spcBef>
                <a:spcPts val="0"/>
              </a:spcBef>
              <a:spcAft>
                <a:spcPts val="0"/>
              </a:spcAft>
              <a:tabLst>
                <a:tab pos="2971800" algn="ctr"/>
                <a:tab pos="5943600" algn="r"/>
              </a:tabLst>
            </a:pP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Proposed Remote Controlled</a:t>
            </a:r>
            <a:b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b="1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Flowloop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“</a:t>
            </a:r>
            <a: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Proto-type”: </a:t>
            </a:r>
            <a:br>
              <a:rPr lang="en-US" sz="2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GPGN590</a:t>
            </a:r>
            <a:b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Team/Term Project</a:t>
            </a:r>
            <a:endParaRPr lang="en-US" sz="8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8A736D-FAB2-408E-B008-7765D5E33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679" y="3723212"/>
            <a:ext cx="9418320" cy="1691640"/>
          </a:xfrm>
        </p:spPr>
        <p:txBody>
          <a:bodyPr>
            <a:normAutofit/>
          </a:bodyPr>
          <a:lstStyle/>
          <a:p>
            <a:pPr algn="r"/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James Carmichael &amp; </a:t>
            </a:r>
            <a:r>
              <a:rPr lang="en-US" sz="28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Peiyao</a:t>
            </a:r>
            <a:r>
              <a:rPr lang="en-US" sz="2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Li</a:t>
            </a:r>
          </a:p>
          <a:p>
            <a:pPr algn="r"/>
            <a:endParaRPr lang="en-US" sz="36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9FEFFF1-09FE-48D8-A2B0-E4659A244E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53" y="63294"/>
            <a:ext cx="3657600" cy="2438400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CEB37C3-59C8-477A-B2EC-54801E195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81848" y="63294"/>
            <a:ext cx="3657600" cy="2433143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C3D0E9E-13CC-41A8-A682-0930A9BB2D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1952" t="26216" r="5290" b="59227"/>
          <a:stretch/>
        </p:blipFill>
        <p:spPr>
          <a:xfrm>
            <a:off x="4448312" y="4658652"/>
            <a:ext cx="3316909" cy="16582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18316931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104774" y="664090"/>
            <a:ext cx="12074087" cy="48168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Pressure concerns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Due to the lack of paste, the pressure of the pump and concerns over loose wires everywhere, now we have all valves set to all turn on or off simultaneously.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work would be modify the construction, use paste and reorganize wires to allow testing of higher pressures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Additionally, even smarter valv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 that allow varying flow rate and pressures to build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Electrical hazards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 mentioned, the wires are a concern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After the move, even one professor requested we push back the power extension further from water reservoir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Relocation did allow for battery to be on a different “plane” than pipe network so less concern of water and main power source interacting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A2F7F-F7E5-ED2B-3140-18B510317E6C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lvl="1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Caution/Learnings</a:t>
            </a:r>
          </a:p>
        </p:txBody>
      </p:sp>
    </p:spTree>
    <p:extLst>
      <p:ext uri="{BB962C8B-B14F-4D97-AF65-F5344CB8AC3E}">
        <p14:creationId xmlns:p14="http://schemas.microsoft.com/office/powerpoint/2010/main" val="28531506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85724" y="664090"/>
            <a:ext cx="12093137" cy="44217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this implementation does allow for remote enable and disable of fluid flow within pipe network, other options include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Setup some T-intersections to reroute or allow air into system(?)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Even more valves, up to 8 limit of this one relay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Increase pump power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pressure meter(s) for quantitate control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 multiple phases of fluid, such as: 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of air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 of mineral oil</a:t>
            </a:r>
          </a:p>
          <a:p>
            <a:pPr marL="1712913" lvl="4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Comes at a slight difference in reservoir tank…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Install DFOS (external &amp; internal)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C8B0E2-14B1-FD9D-8056-07C7A4D7859B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potential work</a:t>
            </a:r>
          </a:p>
        </p:txBody>
      </p:sp>
    </p:spTree>
    <p:extLst>
      <p:ext uri="{BB962C8B-B14F-4D97-AF65-F5344CB8AC3E}">
        <p14:creationId xmlns:p14="http://schemas.microsoft.com/office/powerpoint/2010/main" val="3092124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85724" y="664090"/>
            <a:ext cx="12093137" cy="36313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Testing configurations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Components/parts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Different smart valves for gradient or gradational flow (not just on or off, 1 or 0, range)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Silly Straw config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we have one nice smaller internal loop/spiral in network, we could do far more advanced or unique configurations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Undulation pipeline config for production test (different tilts)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Pressures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Unsure of what exactly the limit of the bits and parts we are currently using…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6C8B0E2-14B1-FD9D-8056-07C7A4D7859B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improvements…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3995E46-A8C4-40CB-BCAF-F28DA3CDCB96}"/>
              </a:ext>
            </a:extLst>
          </p:cNvPr>
          <p:cNvGrpSpPr/>
          <p:nvPr/>
        </p:nvGrpSpPr>
        <p:grpSpPr>
          <a:xfrm rot="20585283">
            <a:off x="9071546" y="2866433"/>
            <a:ext cx="2811903" cy="1033175"/>
            <a:chOff x="5243053" y="5156664"/>
            <a:chExt cx="3400196" cy="1091592"/>
          </a:xfrm>
        </p:grpSpPr>
        <p:cxnSp>
          <p:nvCxnSpPr>
            <p:cNvPr id="5" name="Connector: Curved 4">
              <a:extLst>
                <a:ext uri="{FF2B5EF4-FFF2-40B4-BE49-F238E27FC236}">
                  <a16:creationId xmlns:a16="http://schemas.microsoft.com/office/drawing/2014/main" id="{E5BCBCF3-4179-4DF2-AA41-F89CF8332D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43053" y="5156664"/>
              <a:ext cx="752521" cy="463763"/>
            </a:xfrm>
            <a:prstGeom prst="curvedConnector3">
              <a:avLst>
                <a:gd name="adj1" fmla="val 48256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FC15880F-3C1F-40D1-A1FE-B0D3820FD038}"/>
                </a:ext>
              </a:extLst>
            </p:cNvPr>
            <p:cNvCxnSpPr>
              <a:cxnSpLocks/>
            </p:cNvCxnSpPr>
            <p:nvPr/>
          </p:nvCxnSpPr>
          <p:spPr>
            <a:xfrm>
              <a:off x="5964218" y="5156664"/>
              <a:ext cx="705123" cy="363864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onnector: Curved 6">
              <a:extLst>
                <a:ext uri="{FF2B5EF4-FFF2-40B4-BE49-F238E27FC236}">
                  <a16:creationId xmlns:a16="http://schemas.microsoft.com/office/drawing/2014/main" id="{31C3AEE6-1E47-4DC9-8A81-170A0B67A3DF}"/>
                </a:ext>
              </a:extLst>
            </p:cNvPr>
            <p:cNvCxnSpPr>
              <a:cxnSpLocks/>
            </p:cNvCxnSpPr>
            <p:nvPr/>
          </p:nvCxnSpPr>
          <p:spPr>
            <a:xfrm>
              <a:off x="6669341" y="5520528"/>
              <a:ext cx="705123" cy="363864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nector: Curved 7">
              <a:extLst>
                <a:ext uri="{FF2B5EF4-FFF2-40B4-BE49-F238E27FC236}">
                  <a16:creationId xmlns:a16="http://schemas.microsoft.com/office/drawing/2014/main" id="{3AB4BBC8-F5F3-444D-A34F-F01BA72D8470}"/>
                </a:ext>
              </a:extLst>
            </p:cNvPr>
            <p:cNvCxnSpPr>
              <a:cxnSpLocks/>
            </p:cNvCxnSpPr>
            <p:nvPr/>
          </p:nvCxnSpPr>
          <p:spPr>
            <a:xfrm>
              <a:off x="7374464" y="5884392"/>
              <a:ext cx="705123" cy="363864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Connector: Curved 8">
              <a:extLst>
                <a:ext uri="{FF2B5EF4-FFF2-40B4-BE49-F238E27FC236}">
                  <a16:creationId xmlns:a16="http://schemas.microsoft.com/office/drawing/2014/main" id="{01DA386C-EF33-49E0-A311-6282A52C7D3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48231" y="5731992"/>
              <a:ext cx="595018" cy="516264"/>
            </a:xfrm>
            <a:prstGeom prst="curvedConnector3">
              <a:avLst>
                <a:gd name="adj1" fmla="val 50000"/>
              </a:avLst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96461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lvl="1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Thank you – Demo TIME!</a:t>
            </a:r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EDF8DEAC-B256-C1F5-EDEF-6876AE376E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1037" y="962025"/>
            <a:ext cx="6343650" cy="493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4701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ECD94F-0BD5-4598-A70C-82AAB729B2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22" t="14631" r="1902" b="12921"/>
          <a:stretch/>
        </p:blipFill>
        <p:spPr>
          <a:xfrm>
            <a:off x="269734" y="1480490"/>
            <a:ext cx="11652532" cy="49685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108B61-5CBB-4AE4-905C-FC17DB00E090}"/>
              </a:ext>
            </a:extLst>
          </p:cNvPr>
          <p:cNvSpPr txBox="1"/>
          <p:nvPr/>
        </p:nvSpPr>
        <p:spPr>
          <a:xfrm>
            <a:off x="0" y="0"/>
            <a:ext cx="12192000" cy="16555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24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IntroSo</a:t>
            </a: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…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geoscience quantity you are aiming to measure / monitor?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geoscience problem will this help you address?</a:t>
            </a:r>
          </a:p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Primary Project at play: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8983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A108B61-5CBB-4AE4-905C-FC17DB00E090}"/>
              </a:ext>
            </a:extLst>
          </p:cNvPr>
          <p:cNvSpPr txBox="1"/>
          <p:nvPr/>
        </p:nvSpPr>
        <p:spPr>
          <a:xfrm>
            <a:off x="1765738" y="664090"/>
            <a:ext cx="10423634" cy="60024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Primary Motivation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Production Logging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Current Setup within Mine</a:t>
            </a:r>
          </a:p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Implementation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Structure/Feasibility (recreation smaller scale)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Workflow (successes and failures)</a:t>
            </a:r>
          </a:p>
          <a:p>
            <a:pPr marL="341313" lvl="1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Caution/Learnings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Pressure concerns</a:t>
            </a: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Electrical hazards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potential work/improvements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Testing configurations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Components/parts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Silly Straw config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Pressures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13F00B4-26A2-CF3C-7763-D3C880B9943C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Outline/Agenda:</a:t>
            </a:r>
          </a:p>
        </p:txBody>
      </p:sp>
    </p:spTree>
    <p:extLst>
      <p:ext uri="{BB962C8B-B14F-4D97-AF65-F5344CB8AC3E}">
        <p14:creationId xmlns:p14="http://schemas.microsoft.com/office/powerpoint/2010/main" val="804127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233CE1-BDEC-4582-8D57-673F1ECCF54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5" t="12650" r="1346" b="7009"/>
          <a:stretch/>
        </p:blipFill>
        <p:spPr>
          <a:xfrm>
            <a:off x="363415" y="1050388"/>
            <a:ext cx="11465169" cy="550984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E70B89-F8ED-4BA0-8AB2-A24ED5AA2403}"/>
              </a:ext>
            </a:extLst>
          </p:cNvPr>
          <p:cNvSpPr txBox="1"/>
          <p:nvPr/>
        </p:nvSpPr>
        <p:spPr>
          <a:xfrm>
            <a:off x="478844" y="595378"/>
            <a:ext cx="69220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Fiber-Optic Distributed Acoustic Response, note the change in slope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AE5C4D-C2E3-6A54-1BD3-AFCBF825EA90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58A276-063B-438E-99AC-456A9352968B}"/>
              </a:ext>
            </a:extLst>
          </p:cNvPr>
          <p:cNvSpPr txBox="1"/>
          <p:nvPr/>
        </p:nvSpPr>
        <p:spPr>
          <a:xfrm>
            <a:off x="2457450" y="0"/>
            <a:ext cx="9553575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Production Logging: wake region</a:t>
            </a:r>
          </a:p>
        </p:txBody>
      </p:sp>
    </p:spTree>
    <p:extLst>
      <p:ext uri="{BB962C8B-B14F-4D97-AF65-F5344CB8AC3E}">
        <p14:creationId xmlns:p14="http://schemas.microsoft.com/office/powerpoint/2010/main" val="1381846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4E70B89-F8ED-4BA0-8AB2-A24ED5AA2403}"/>
              </a:ext>
            </a:extLst>
          </p:cNvPr>
          <p:cNvSpPr txBox="1"/>
          <p:nvPr/>
        </p:nvSpPr>
        <p:spPr>
          <a:xfrm>
            <a:off x="1910912" y="0"/>
            <a:ext cx="6922053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 Primary Motivation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FAE5C4D-C2E3-6A54-1BD3-AFCBF825EA90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Introduction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CF1BBA-D414-44E1-B966-7466468324A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214" b="6324"/>
          <a:stretch/>
        </p:blipFill>
        <p:spPr>
          <a:xfrm>
            <a:off x="6826469" y="4474728"/>
            <a:ext cx="5282762" cy="233152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DED8864-0D6B-4AC1-97C2-646814064ACD}"/>
              </a:ext>
            </a:extLst>
          </p:cNvPr>
          <p:cNvSpPr txBox="1"/>
          <p:nvPr/>
        </p:nvSpPr>
        <p:spPr>
          <a:xfrm>
            <a:off x="414176" y="527104"/>
            <a:ext cx="11695055" cy="39054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So, what will come from the instrumental design, is not direct geophysical measurements…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Provided is a list of problems this instrumental solution will resolve: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mportant health &amp; safety solution for when weather is hazardous: 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heavy snow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ice</a:t>
            </a: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extreme winds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Reduction/removal of two-way travel-time: </a:t>
            </a:r>
          </a:p>
          <a:p>
            <a:pPr marL="800100" lvl="1" indent="-342900">
              <a:lnSpc>
                <a:spcPct val="107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Mines campus or some other location to the site at the Mine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arenR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Saving of fuel costs </a:t>
            </a:r>
            <a:r>
              <a:rPr lang="en-US" sz="20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 on research, </a:t>
            </a: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access the site. </a:t>
            </a: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+mj-lt"/>
              <a:buAutoNum type="arabicParenR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Remote access allows alterations &amp; testing even during nights, holidays or off-hours - when no personnel is on or allowed on site</a:t>
            </a:r>
          </a:p>
        </p:txBody>
      </p:sp>
    </p:spTree>
    <p:extLst>
      <p:ext uri="{BB962C8B-B14F-4D97-AF65-F5344CB8AC3E}">
        <p14:creationId xmlns:p14="http://schemas.microsoft.com/office/powerpoint/2010/main" val="20659760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B1F364FB-A881-4AE4-B5F4-ED0219AE9AA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686" t="14041" r="2102" b="14101"/>
          <a:stretch/>
        </p:blipFill>
        <p:spPr>
          <a:xfrm>
            <a:off x="4407674" y="1387208"/>
            <a:ext cx="4282763" cy="40059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44EED4-4E0E-45FC-A25B-9505FAD17F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90" t="31597" r="45221" b="14101"/>
          <a:stretch/>
        </p:blipFill>
        <p:spPr>
          <a:xfrm>
            <a:off x="-6098" y="2377430"/>
            <a:ext cx="4548146" cy="265176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0E1092F-B9DA-4F16-ADB3-9E48C9FCD0F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491" t="16927" r="26195" b="4000"/>
          <a:stretch/>
        </p:blipFill>
        <p:spPr>
          <a:xfrm>
            <a:off x="7895645" y="0"/>
            <a:ext cx="4296355" cy="6878202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64624782-F2EB-4FDE-B280-9545CFB6F5D6}"/>
              </a:ext>
            </a:extLst>
          </p:cNvPr>
          <p:cNvSpPr/>
          <p:nvPr/>
        </p:nvSpPr>
        <p:spPr>
          <a:xfrm rot="3880837">
            <a:off x="8905404" y="3774397"/>
            <a:ext cx="1824311" cy="10433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B6CA09A-069F-423B-96DD-6C7194E8B866}"/>
              </a:ext>
            </a:extLst>
          </p:cNvPr>
          <p:cNvSpPr txBox="1"/>
          <p:nvPr/>
        </p:nvSpPr>
        <p:spPr>
          <a:xfrm>
            <a:off x="11266577" y="6173152"/>
            <a:ext cx="1046563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Main </a:t>
            </a:r>
          </a:p>
          <a:p>
            <a:r>
              <a:rPr lang="en-US" sz="1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Entrance</a:t>
            </a:r>
            <a:endParaRPr lang="en-US" sz="11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4DB4A0-BAD3-546F-E37D-C493B2CBD03B}"/>
              </a:ext>
            </a:extLst>
          </p:cNvPr>
          <p:cNvSpPr txBox="1"/>
          <p:nvPr/>
        </p:nvSpPr>
        <p:spPr>
          <a:xfrm>
            <a:off x="-13138" y="5255"/>
            <a:ext cx="12192000" cy="12516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Current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Large Scale </a:t>
            </a:r>
          </a:p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Edgar Mines’ Implementation</a:t>
            </a:r>
          </a:p>
        </p:txBody>
      </p:sp>
    </p:spTree>
    <p:extLst>
      <p:ext uri="{BB962C8B-B14F-4D97-AF65-F5344CB8AC3E}">
        <p14:creationId xmlns:p14="http://schemas.microsoft.com/office/powerpoint/2010/main" val="1338454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74DB4A0-BAD3-546F-E37D-C493B2CBD03B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5563" marR="0" lvl="1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Miniaturization &amp; recreation for lab scale – but still a loop! </a:t>
            </a:r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820F8C4-F7DE-C770-1939-80D650FEA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995091">
            <a:off x="5002772" y="1127074"/>
            <a:ext cx="6885086" cy="516290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D65ED8C-BB50-C546-8374-CE46B19FEA07}"/>
              </a:ext>
            </a:extLst>
          </p:cNvPr>
          <p:cNvSpPr txBox="1"/>
          <p:nvPr/>
        </p:nvSpPr>
        <p:spPr>
          <a:xfrm>
            <a:off x="-13138" y="664090"/>
            <a:ext cx="12192000" cy="5212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Recently relocated, over across the hall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Conflicted with new shelving in corner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Benefit- improved cell network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Used for hotspot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Too many issues with MAC</a:t>
            </a:r>
          </a:p>
          <a:p>
            <a:pPr marL="969963" lvl="3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address declaration in CSM-</a:t>
            </a:r>
          </a:p>
          <a:p>
            <a:pPr marL="969963" lvl="3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wireless &amp; IoT</a:t>
            </a:r>
            <a:endParaRPr lang="en-US" sz="24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Future potential to expand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While smaller, with use of pump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and small plastic tank, we are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reusing water, and pushing pressure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through valves</a:t>
            </a:r>
          </a:p>
        </p:txBody>
      </p:sp>
      <p:sp>
        <p:nvSpPr>
          <p:cNvPr id="6" name="Arrow: Bent 5">
            <a:extLst>
              <a:ext uri="{FF2B5EF4-FFF2-40B4-BE49-F238E27FC236}">
                <a16:creationId xmlns:a16="http://schemas.microsoft.com/office/drawing/2014/main" id="{AE419D9A-B1E3-A897-CA47-2BB85617ACBF}"/>
              </a:ext>
            </a:extLst>
          </p:cNvPr>
          <p:cNvSpPr/>
          <p:nvPr/>
        </p:nvSpPr>
        <p:spPr>
          <a:xfrm flipH="1">
            <a:off x="10720551" y="942125"/>
            <a:ext cx="735724" cy="893379"/>
          </a:xfrm>
          <a:prstGeom prst="bent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Arrow: Bent 15">
            <a:extLst>
              <a:ext uri="{FF2B5EF4-FFF2-40B4-BE49-F238E27FC236}">
                <a16:creationId xmlns:a16="http://schemas.microsoft.com/office/drawing/2014/main" id="{1DF71C98-3CB9-51E1-DB03-D03544180E5A}"/>
              </a:ext>
            </a:extLst>
          </p:cNvPr>
          <p:cNvSpPr/>
          <p:nvPr/>
        </p:nvSpPr>
        <p:spPr>
          <a:xfrm flipV="1">
            <a:off x="5050219" y="4459344"/>
            <a:ext cx="735724" cy="893379"/>
          </a:xfrm>
          <a:prstGeom prst="bent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Bent 16">
            <a:extLst>
              <a:ext uri="{FF2B5EF4-FFF2-40B4-BE49-F238E27FC236}">
                <a16:creationId xmlns:a16="http://schemas.microsoft.com/office/drawing/2014/main" id="{221C8FEE-AA05-533C-6F5C-23620B3A16CE}"/>
              </a:ext>
            </a:extLst>
          </p:cNvPr>
          <p:cNvSpPr/>
          <p:nvPr/>
        </p:nvSpPr>
        <p:spPr>
          <a:xfrm rot="5400000" flipV="1">
            <a:off x="5864771" y="1244098"/>
            <a:ext cx="735724" cy="893379"/>
          </a:xfrm>
          <a:prstGeom prst="bent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Arrow: Bent 17">
            <a:extLst>
              <a:ext uri="{FF2B5EF4-FFF2-40B4-BE49-F238E27FC236}">
                <a16:creationId xmlns:a16="http://schemas.microsoft.com/office/drawing/2014/main" id="{E24B5C4A-F2EE-C455-501B-FA1D79EB8897}"/>
              </a:ext>
            </a:extLst>
          </p:cNvPr>
          <p:cNvSpPr/>
          <p:nvPr/>
        </p:nvSpPr>
        <p:spPr>
          <a:xfrm rot="5400000" flipH="1">
            <a:off x="11167241" y="4949476"/>
            <a:ext cx="735724" cy="893379"/>
          </a:xfrm>
          <a:prstGeom prst="bent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Arrow: Up 7">
            <a:extLst>
              <a:ext uri="{FF2B5EF4-FFF2-40B4-BE49-F238E27FC236}">
                <a16:creationId xmlns:a16="http://schemas.microsoft.com/office/drawing/2014/main" id="{E3A7BA6D-A26B-3F58-EA67-0BB3B1B94F55}"/>
              </a:ext>
            </a:extLst>
          </p:cNvPr>
          <p:cNvSpPr/>
          <p:nvPr/>
        </p:nvSpPr>
        <p:spPr>
          <a:xfrm rot="1236717">
            <a:off x="10416077" y="1729711"/>
            <a:ext cx="220717" cy="1191475"/>
          </a:xfrm>
          <a:prstGeom prst="up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Up 18">
            <a:extLst>
              <a:ext uri="{FF2B5EF4-FFF2-40B4-BE49-F238E27FC236}">
                <a16:creationId xmlns:a16="http://schemas.microsoft.com/office/drawing/2014/main" id="{9B2D4002-AD4F-C2BA-BB6A-1D5492F47AEA}"/>
              </a:ext>
            </a:extLst>
          </p:cNvPr>
          <p:cNvSpPr/>
          <p:nvPr/>
        </p:nvSpPr>
        <p:spPr>
          <a:xfrm rot="12789087">
            <a:off x="10706496" y="2512763"/>
            <a:ext cx="171111" cy="657755"/>
          </a:xfrm>
          <a:prstGeom prst="upArrow">
            <a:avLst/>
          </a:prstGeom>
          <a:solidFill>
            <a:srgbClr val="00206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72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electronics, circuit&#10;&#10;Description automatically generated">
            <a:extLst>
              <a:ext uri="{FF2B5EF4-FFF2-40B4-BE49-F238E27FC236}">
                <a16:creationId xmlns:a16="http://schemas.microsoft.com/office/drawing/2014/main" id="{920304EC-584A-B855-A952-36C1B92EAB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5587" y="4690642"/>
            <a:ext cx="2743200" cy="2057026"/>
          </a:xfrm>
          <a:prstGeom prst="rect">
            <a:avLst/>
          </a:prstGeom>
        </p:spPr>
      </p:pic>
      <p:pic>
        <p:nvPicPr>
          <p:cNvPr id="9" name="Picture 8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92B8C83-A17E-5731-DD32-B0CFA0D0A5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090" y="4679760"/>
            <a:ext cx="2743200" cy="205667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Full Setup includes: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A7977-CD75-A864-7A0F-D32CB7460191}"/>
              </a:ext>
            </a:extLst>
          </p:cNvPr>
          <p:cNvSpPr txBox="1"/>
          <p:nvPr/>
        </p:nvSpPr>
        <p:spPr>
          <a:xfrm>
            <a:off x="94592" y="664090"/>
            <a:ext cx="12094779" cy="4026552"/>
          </a:xfrm>
          <a:prstGeom prst="rect">
            <a:avLst/>
          </a:prstGeom>
          <a:noFill/>
        </p:spPr>
        <p:txBody>
          <a:bodyPr wrap="square" numCol="1">
            <a:spAutoFit/>
          </a:bodyPr>
          <a:lstStyle/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Arduino Mega Board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Ethernet/LAN Shield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8-relay board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2x mini-breadboards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12V-motocycle battery (1x more as a backup)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Multitude of wires &amp; clips to connect network up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4x smart valves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Over 5ft worth of 3/4inch </a:t>
            </a:r>
            <a:r>
              <a:rPr lang="en-US" sz="2400" dirty="0" err="1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pvc</a:t>
            </a: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pipe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tank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1x pump – sufficient pressure (0.3psi / 12ft) to pump</a:t>
            </a:r>
          </a:p>
        </p:txBody>
      </p:sp>
      <p:pic>
        <p:nvPicPr>
          <p:cNvPr id="8" name="Picture 7" descr="A picture containing text, circuit, electronics&#10;&#10;Description automatically generated">
            <a:extLst>
              <a:ext uri="{FF2B5EF4-FFF2-40B4-BE49-F238E27FC236}">
                <a16:creationId xmlns:a16="http://schemas.microsoft.com/office/drawing/2014/main" id="{8020DBB9-3F9B-3ADA-7B80-2DB68B8611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93" y="4679774"/>
            <a:ext cx="2743200" cy="2056663"/>
          </a:xfrm>
          <a:prstGeom prst="rect">
            <a:avLst/>
          </a:prstGeom>
        </p:spPr>
      </p:pic>
      <p:sp>
        <p:nvSpPr>
          <p:cNvPr id="2" name="Arrow: Right 1">
            <a:extLst>
              <a:ext uri="{FF2B5EF4-FFF2-40B4-BE49-F238E27FC236}">
                <a16:creationId xmlns:a16="http://schemas.microsoft.com/office/drawing/2014/main" id="{5B156394-8300-EC5A-F44F-76E462279AB9}"/>
              </a:ext>
            </a:extLst>
          </p:cNvPr>
          <p:cNvSpPr/>
          <p:nvPr/>
        </p:nvSpPr>
        <p:spPr>
          <a:xfrm>
            <a:off x="2601310" y="5582656"/>
            <a:ext cx="493986" cy="2508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50B8CBC8-07D7-432C-681A-006F72B0F52D}"/>
              </a:ext>
            </a:extLst>
          </p:cNvPr>
          <p:cNvSpPr/>
          <p:nvPr/>
        </p:nvSpPr>
        <p:spPr>
          <a:xfrm>
            <a:off x="5440742" y="5494285"/>
            <a:ext cx="493986" cy="2508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C8714A11-E4B0-A8A1-7FDF-10C9E5676A0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79"/>
          <a:stretch/>
        </p:blipFill>
        <p:spPr>
          <a:xfrm>
            <a:off x="7451834" y="2503172"/>
            <a:ext cx="2439266" cy="2057749"/>
          </a:xfrm>
          <a:prstGeom prst="rect">
            <a:avLst/>
          </a:prstGeom>
        </p:spPr>
      </p:pic>
      <p:pic>
        <p:nvPicPr>
          <p:cNvPr id="13" name="Picture 12" descr="A picture containing electronics, cable, connector&#10;&#10;Description automatically generated">
            <a:extLst>
              <a:ext uri="{FF2B5EF4-FFF2-40B4-BE49-F238E27FC236}">
                <a16:creationId xmlns:a16="http://schemas.microsoft.com/office/drawing/2014/main" id="{EDA34DF9-3C95-E7CA-9F40-C150E29F6A5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2479" y="4679383"/>
            <a:ext cx="2743200" cy="2057054"/>
          </a:xfrm>
          <a:prstGeom prst="rect">
            <a:avLst/>
          </a:prstGeom>
        </p:spPr>
      </p:pic>
      <p:sp>
        <p:nvSpPr>
          <p:cNvPr id="14" name="Arrow: Right 13">
            <a:extLst>
              <a:ext uri="{FF2B5EF4-FFF2-40B4-BE49-F238E27FC236}">
                <a16:creationId xmlns:a16="http://schemas.microsoft.com/office/drawing/2014/main" id="{04E7239D-98BC-29BC-E1B8-8445C7218838}"/>
              </a:ext>
            </a:extLst>
          </p:cNvPr>
          <p:cNvSpPr/>
          <p:nvPr/>
        </p:nvSpPr>
        <p:spPr>
          <a:xfrm>
            <a:off x="8438493" y="5582475"/>
            <a:ext cx="493986" cy="2508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2E43F441-B3EA-5312-9887-1055424A748E}"/>
              </a:ext>
            </a:extLst>
          </p:cNvPr>
          <p:cNvSpPr/>
          <p:nvPr/>
        </p:nvSpPr>
        <p:spPr>
          <a:xfrm rot="3228531">
            <a:off x="9798185" y="4377612"/>
            <a:ext cx="493986" cy="2508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picture containing diagram&#10;&#10;Description automatically generated">
            <a:extLst>
              <a:ext uri="{FF2B5EF4-FFF2-40B4-BE49-F238E27FC236}">
                <a16:creationId xmlns:a16="http://schemas.microsoft.com/office/drawing/2014/main" id="{3AC016B6-4D29-9041-664E-9B90CE4763B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709294" y="1898917"/>
            <a:ext cx="2743200" cy="2057036"/>
          </a:xfrm>
          <a:prstGeom prst="rect">
            <a:avLst/>
          </a:prstGeom>
        </p:spPr>
      </p:pic>
      <p:sp>
        <p:nvSpPr>
          <p:cNvPr id="17" name="Arrow: Right 16">
            <a:extLst>
              <a:ext uri="{FF2B5EF4-FFF2-40B4-BE49-F238E27FC236}">
                <a16:creationId xmlns:a16="http://schemas.microsoft.com/office/drawing/2014/main" id="{8FAF9F76-7A61-6E11-1E56-277102E95FCA}"/>
              </a:ext>
            </a:extLst>
          </p:cNvPr>
          <p:cNvSpPr/>
          <p:nvPr/>
        </p:nvSpPr>
        <p:spPr>
          <a:xfrm rot="16200000">
            <a:off x="10702971" y="4361119"/>
            <a:ext cx="493986" cy="2508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Processes | Free Full-Text | Pressure Drop and Cavitation Analysis on  Sleeve Regulating Valve | HTML">
            <a:extLst>
              <a:ext uri="{FF2B5EF4-FFF2-40B4-BE49-F238E27FC236}">
                <a16:creationId xmlns:a16="http://schemas.microsoft.com/office/drawing/2014/main" id="{A13D3B96-4532-67C6-5C5E-C1C7ED0FC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216" y="179209"/>
            <a:ext cx="2860311" cy="1961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CD4E073F-A426-484C-9EAF-C2558AFAE707}"/>
              </a:ext>
            </a:extLst>
          </p:cNvPr>
          <p:cNvSpPr/>
          <p:nvPr/>
        </p:nvSpPr>
        <p:spPr>
          <a:xfrm>
            <a:off x="7523527" y="121563"/>
            <a:ext cx="2733236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Total System Approx. $250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Comparison to 5 trips in a single month! </a:t>
            </a:r>
          </a:p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the mine, from campus</a:t>
            </a:r>
          </a:p>
          <a:p>
            <a:pPr algn="ctr"/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(Each round Trip ~$50)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4138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Workflow (successes and failures)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A7977-CD75-A864-7A0F-D32CB7460191}"/>
              </a:ext>
            </a:extLst>
          </p:cNvPr>
          <p:cNvSpPr txBox="1"/>
          <p:nvPr/>
        </p:nvSpPr>
        <p:spPr>
          <a:xfrm>
            <a:off x="95250" y="569500"/>
            <a:ext cx="12094122" cy="5598136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SUCCESSES…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1) we setup a mini-flow loop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- consisting of 5+ft of pipe &amp; 4-smart valves 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2) after many trials figured out wiring of relay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3) setup a wireless method to control the opening and closing of the valves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Current code iterations all valves 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simultaneously</a:t>
            </a:r>
          </a:p>
          <a:p>
            <a:pPr marL="855663" lvl="2" indent="-34290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Alternatively, delayed opening and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close for flow-rate control</a:t>
            </a:r>
          </a:p>
          <a:p>
            <a:pPr marL="512763" lvl="2">
              <a:lnSpc>
                <a:spcPct val="107000"/>
              </a:lnSpc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BUT…</a:t>
            </a: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See the source image">
            <a:extLst>
              <a:ext uri="{FF2B5EF4-FFF2-40B4-BE49-F238E27FC236}">
                <a16:creationId xmlns:a16="http://schemas.microsoft.com/office/drawing/2014/main" id="{E4449CCE-8302-4A80-A84F-E8B0D975A5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76900" y="2631996"/>
            <a:ext cx="6419850" cy="40926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4397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35BDFA8-6101-21DA-7926-20C8DE985E91}"/>
              </a:ext>
            </a:extLst>
          </p:cNvPr>
          <p:cNvSpPr txBox="1"/>
          <p:nvPr/>
        </p:nvSpPr>
        <p:spPr>
          <a:xfrm>
            <a:off x="-13138" y="5255"/>
            <a:ext cx="12192000" cy="6588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2">
              <a:lnSpc>
                <a:spcPct val="107000"/>
              </a:lnSpc>
              <a:tabLst>
                <a:tab pos="914400" algn="l"/>
              </a:tabLst>
            </a:pP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Workflow (trials and tribulations)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FA7977-CD75-A864-7A0F-D32CB7460191}"/>
              </a:ext>
            </a:extLst>
          </p:cNvPr>
          <p:cNvSpPr txBox="1"/>
          <p:nvPr/>
        </p:nvSpPr>
        <p:spPr>
          <a:xfrm>
            <a:off x="114300" y="569500"/>
            <a:ext cx="12075072" cy="6792757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341313" marR="0" lvl="1" indent="-28575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Some short comings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Slightly leaky pipe network, plumbers' tape but no paste (partly so could make adjustments &amp; dismantle at end, worked in our favor to allow for easy relocation)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12Volt battery and… 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4-pin button/switches don’t mix</a:t>
            </a:r>
          </a:p>
          <a:p>
            <a:pPr marL="1712913" lvl="4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Just don’t try (hence the relay)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LEDs don’t mix</a:t>
            </a:r>
          </a:p>
          <a:p>
            <a:pPr marL="1712913" lvl="4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Unless extremely high resistors included &amp; LED colors are not all made the same – Ex. busted red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Melted/smoked some wire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Who know a breadboard could be toasted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Many trips to </a:t>
            </a:r>
            <a:r>
              <a:rPr lang="en-US" sz="2400" dirty="0" err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HomeDepot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Initial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2</a:t>
            </a:r>
            <a:r>
              <a:rPr lang="en-US" sz="2400" baseline="30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nd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more pipe connections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3</a:t>
            </a:r>
            <a:r>
              <a:rPr lang="en-US" sz="2400" baseline="30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rd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yet more pipe connections &amp; pump connectors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4</a:t>
            </a:r>
            <a:r>
              <a:rPr lang="en-US" sz="2400" baseline="30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</a:t>
            </a: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in search of a strong pump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Water &amp; Electricity dangerous combo, </a:t>
            </a:r>
          </a:p>
          <a:p>
            <a:pPr marL="1255713" lvl="3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r>
              <a:rPr lang="en-US" sz="2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we did find some occurrences of static shock nothing serious, we were safe and unplugged regularly in setup and testing phases</a:t>
            </a:r>
          </a:p>
          <a:p>
            <a:pPr marL="798513" lvl="2" indent="-285750">
              <a:lnSpc>
                <a:spcPct val="107000"/>
              </a:lnSpc>
              <a:buFont typeface="Arial" panose="020B0604020202020204" pitchFamily="34" charset="0"/>
              <a:buChar char="•"/>
              <a:tabLst>
                <a:tab pos="914400" algn="l"/>
              </a:tabLst>
            </a:pP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926345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1381</TotalTime>
  <Words>902</Words>
  <Application>Microsoft Office PowerPoint</Application>
  <PresentationFormat>Widescreen</PresentationFormat>
  <Paragraphs>145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Century Schoolbook</vt:lpstr>
      <vt:lpstr>Times New Roman</vt:lpstr>
      <vt:lpstr>Wingdings 2</vt:lpstr>
      <vt:lpstr>View</vt:lpstr>
      <vt:lpstr>Proposed Remote Controlled Flowloop “Proto-type”:  GPGN590 Team/Term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Edgar Mine:  GPGN590 Team/Term Project</dc:title>
  <dc:creator>James Carmichael</dc:creator>
  <cp:lastModifiedBy>James Carmichael</cp:lastModifiedBy>
  <cp:revision>7</cp:revision>
  <dcterms:created xsi:type="dcterms:W3CDTF">2022-02-08T02:10:15Z</dcterms:created>
  <dcterms:modified xsi:type="dcterms:W3CDTF">2022-05-05T20:54:09Z</dcterms:modified>
</cp:coreProperties>
</file>

<file path=docProps/thumbnail.jpeg>
</file>